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5" r:id="rId3"/>
    <p:sldId id="316" r:id="rId4"/>
    <p:sldId id="317" r:id="rId5"/>
    <p:sldId id="257" r:id="rId6"/>
    <p:sldId id="259" r:id="rId7"/>
    <p:sldId id="312" r:id="rId8"/>
    <p:sldId id="314" r:id="rId9"/>
    <p:sldId id="266" r:id="rId10"/>
    <p:sldId id="311" r:id="rId11"/>
    <p:sldId id="310" r:id="rId12"/>
    <p:sldId id="298" r:id="rId13"/>
    <p:sldId id="295" r:id="rId14"/>
    <p:sldId id="30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5B96-20ED-44B8-A780-AF08EDE4CCA4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79F6-9F18-437A-85BE-4E50730348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7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xmlns="" id="{D10FCFD2-DD13-47C6-8744-4D97CC0595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xmlns="" id="{A9BB0567-FCB1-477D-8CEB-82296BDFC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xmlns="" id="{73B71EE6-BEC6-47C8-84EC-EA8887DDF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70B8B7A-A863-42E7-8B6C-0EF751B21411}" type="slidenum">
              <a:rPr kumimoji="0" lang="zh-CN" altLang="en-US" smtClean="0">
                <a:ea typeface="宋体" panose="02010600030101010101" pitchFamily="2" charset="-122"/>
              </a:rPr>
              <a:pPr/>
              <a:t>13</a:t>
            </a:fld>
            <a:endParaRPr kumimoji="0"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7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8CA535A-0D33-4BBE-9763-3EB320FCF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D1C24BD-9644-4162-8C11-66ED832B8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592B9F7-CB52-4D49-892A-AF7C5AE3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44247E2-C601-40AC-B0EA-AC820D11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16547C5-B73E-4185-A1AD-39D896F6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3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C0686E-DD31-4DBD-88AC-FD4DB297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4C6712E-6B88-413E-AA72-0B95469F9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19E2372-26D4-4E32-86F4-72F01BEB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6C3726D-8B6E-4D43-AA9A-B78AD327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FB08CD8-A853-4046-8473-44E859C8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0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E09DE8D9-0162-4B63-A91F-24D215680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7015946-51C3-4B0C-BFB2-B49D92F7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43A9680-5EF2-43E2-B87E-F04A783D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CB9EF37-643A-4993-8255-8FEC0211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66A5884-8B58-42C1-BD20-3D90882C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10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29BE8D4-F018-4C49-AEEB-53428188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E6F4A03-C77A-4F0B-96C3-B5F42313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D600336-DC6C-4AF3-B221-371D83FB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C13198C-AB9C-4262-B35B-BD3F87E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AF565F4-F5C4-41C8-B9DC-55C2BD06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1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2DC8EA6-3DD7-434B-A1CB-A8B34E20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CD90C1F-9E66-4CCE-892D-1619E707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38A62FF-5154-4DEA-8CE5-327DEA6E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8DBB1BA-42B9-4D4C-BF88-2931B921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97631CA-BC32-44CE-B86D-CCEF9D3F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23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0646B2A-7974-4DA9-B37A-E4B2CBE6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41D1CED-7A65-4600-8E2B-38E653D1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3BDA4AE-5F98-4408-A5D3-C8BD1A18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E63A51F-A720-430A-9503-1934E9C3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57C5187-4524-40E3-AB9D-9255CDF4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D4D9C8B-5F5E-46B1-8ACE-6FF4D80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3884C2-8C09-455A-8B96-2AE4B291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7F13B5E-8078-4BAE-A6F2-563323B6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8806A8F-B9CF-4DFF-83D8-E0F6CF414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5B6B082-162C-45A7-A1F5-E74143417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AE8CB131-ED4C-4A9A-BD3C-747AC958E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5C79867-D314-45B5-9EDC-D40A0321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0FB805EF-8497-4718-BF7D-39598D12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43FA94EF-F23D-4484-847E-F58B971F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04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28FAE0-B61F-41EE-93A1-6B107CFB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34A7941B-53E9-4F3A-BA2D-7CB838C0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C20FBDF-7E1A-4A0A-BD3F-FD64CC33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6B0DD443-67D9-4410-BC8F-0DA3D1AD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5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6BF6305-95D0-4A58-9563-2139D117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F965939-4CC8-4EA0-9D95-0A1CDF27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112C1D5-BD3C-4BE4-8B83-3D0B2C20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9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57FF876-D159-431F-A37F-F5E8BB92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9740A1E-A4CC-40ED-80CF-2AB0D637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2331D47-027F-40CA-99C5-74535F02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5AD9CB3-3327-4EF0-BBD8-A70F437D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3B329BE-D98D-466B-922D-FD9BF548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43BAB04-FCD7-4672-A16E-0D096AC2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26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EE5059-CBD4-42AE-BCC8-7838FB0C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91D4B027-16F3-4D83-9175-F4C65EA02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AB70E58-CF21-4097-B71B-0BD76F88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B5FACD2-F85E-412D-9CCE-E693E012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7FFBB77-0D40-40D2-A37F-B47DBEA8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921FDEB-5162-4E47-9D0F-5751004B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84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7B33F50-093B-42F1-912A-85D2F11D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CE7F886-AE62-4E84-85C9-DFE9C968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D06E5C5-7498-48D4-9A28-3196DA030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7FE8-330F-4307-BD1C-1F7ED8F17850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6CE3589-2E7E-4E56-9C22-71C4CFD6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F58C68E-1305-4DA5-A1BC-D6CE3087C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5F5B-0D5F-4654-8D79-735A15B3A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67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41D50C9-1771-4E5A-A4B3-ADC677FB4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5D5EB8C-B7F6-4F9D-BAF6-F95BF40F7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未提供相片說明。">
            <a:extLst>
              <a:ext uri="{FF2B5EF4-FFF2-40B4-BE49-F238E27FC236}">
                <a16:creationId xmlns:a16="http://schemas.microsoft.com/office/drawing/2014/main" xmlns="" id="{25546A93-79C9-4AEB-887D-12E77B70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4D0786A2-D2A3-4984-B53E-1DCB549EEEDC}"/>
              </a:ext>
            </a:extLst>
          </p:cNvPr>
          <p:cNvSpPr txBox="1"/>
          <p:nvPr/>
        </p:nvSpPr>
        <p:spPr>
          <a:xfrm>
            <a:off x="3541986" y="5980708"/>
            <a:ext cx="5276193" cy="615553"/>
          </a:xfrm>
          <a:prstGeom prst="rect">
            <a:avLst/>
          </a:prstGeom>
          <a:solidFill>
            <a:srgbClr val="FFC000">
              <a:alpha val="97000"/>
            </a:srgb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香山國小學務</a:t>
            </a:r>
            <a:r>
              <a:rPr lang="zh-TW" altLang="en-US" sz="3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處</a:t>
            </a:r>
            <a:r>
              <a:rPr lang="en-US" altLang="zh-TW" sz="3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110.08.25</a:t>
            </a:r>
            <a:endParaRPr lang="zh-TW" altLang="en-US" sz="3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79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6">
            <a:extLst>
              <a:ext uri="{FF2B5EF4-FFF2-40B4-BE49-F238E27FC236}">
                <a16:creationId xmlns:a16="http://schemas.microsoft.com/office/drawing/2014/main" xmlns="" id="{0601E8E6-255F-4C58-A2CB-44F0385D9E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263" name="Rectangle 57">
              <a:extLst>
                <a:ext uri="{FF2B5EF4-FFF2-40B4-BE49-F238E27FC236}">
                  <a16:creationId xmlns:a16="http://schemas.microsoft.com/office/drawing/2014/main" xmlns="" id="{F91F8D50-AB55-4059-B1B4-34A611629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58">
              <a:extLst>
                <a:ext uri="{FF2B5EF4-FFF2-40B4-BE49-F238E27FC236}">
                  <a16:creationId xmlns:a16="http://schemas.microsoft.com/office/drawing/2014/main" xmlns="" id="{8B0D298D-8B6A-4D88-9E9E-9821231EE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xmlns="" id="{B4BD71E8-6E34-40A2-A119-F4611763D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xmlns="" id="{D081BAAF-4963-4A04-A188-B84DEDA3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xmlns="" id="{AD02BEC0-CE74-4D59-9235-F85340CE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62">
              <a:extLst>
                <a:ext uri="{FF2B5EF4-FFF2-40B4-BE49-F238E27FC236}">
                  <a16:creationId xmlns:a16="http://schemas.microsoft.com/office/drawing/2014/main" xmlns="" id="{EF8D9A53-1542-4E96-9BC3-8BF13A02A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63">
              <a:extLst>
                <a:ext uri="{FF2B5EF4-FFF2-40B4-BE49-F238E27FC236}">
                  <a16:creationId xmlns:a16="http://schemas.microsoft.com/office/drawing/2014/main" xmlns="" id="{684BFED9-6315-4610-BE64-799BD9819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64">
              <a:extLst>
                <a:ext uri="{FF2B5EF4-FFF2-40B4-BE49-F238E27FC236}">
                  <a16:creationId xmlns:a16="http://schemas.microsoft.com/office/drawing/2014/main" xmlns="" id="{CDA7B419-F3D0-4ACD-9688-2FE56FCFD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65">
              <a:extLst>
                <a:ext uri="{FF2B5EF4-FFF2-40B4-BE49-F238E27FC236}">
                  <a16:creationId xmlns:a16="http://schemas.microsoft.com/office/drawing/2014/main" xmlns="" id="{96920069-E5BC-4B89-B8D0-91DBDDFF3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66">
              <a:extLst>
                <a:ext uri="{FF2B5EF4-FFF2-40B4-BE49-F238E27FC236}">
                  <a16:creationId xmlns:a16="http://schemas.microsoft.com/office/drawing/2014/main" xmlns="" id="{615CC1C1-CE9B-4FFF-8C84-1B1F8B86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9923D7E2-F4B2-4183-9323-5C55ABC14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68">
              <a:extLst>
                <a:ext uri="{FF2B5EF4-FFF2-40B4-BE49-F238E27FC236}">
                  <a16:creationId xmlns:a16="http://schemas.microsoft.com/office/drawing/2014/main" xmlns="" id="{385AB31A-A3CE-4523-8225-37D7776CC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9">
              <a:extLst>
                <a:ext uri="{FF2B5EF4-FFF2-40B4-BE49-F238E27FC236}">
                  <a16:creationId xmlns:a16="http://schemas.microsoft.com/office/drawing/2014/main" xmlns="" id="{DE3FA0BB-7B74-48FA-9F22-4BF298B19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70">
              <a:extLst>
                <a:ext uri="{FF2B5EF4-FFF2-40B4-BE49-F238E27FC236}">
                  <a16:creationId xmlns:a16="http://schemas.microsoft.com/office/drawing/2014/main" xmlns="" id="{41CE1619-1A4A-4EA0-A85F-5F6EC191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71">
              <a:extLst>
                <a:ext uri="{FF2B5EF4-FFF2-40B4-BE49-F238E27FC236}">
                  <a16:creationId xmlns:a16="http://schemas.microsoft.com/office/drawing/2014/main" xmlns="" id="{15626C6D-3A84-41A9-BF3D-FECEBCD51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72">
              <a:extLst>
                <a:ext uri="{FF2B5EF4-FFF2-40B4-BE49-F238E27FC236}">
                  <a16:creationId xmlns:a16="http://schemas.microsoft.com/office/drawing/2014/main" xmlns="" id="{27466CFF-E447-4240-A197-CA55D79E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73">
              <a:extLst>
                <a:ext uri="{FF2B5EF4-FFF2-40B4-BE49-F238E27FC236}">
                  <a16:creationId xmlns:a16="http://schemas.microsoft.com/office/drawing/2014/main" xmlns="" id="{82040BC3-CE7F-40E7-9B72-425A6113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74">
              <a:extLst>
                <a:ext uri="{FF2B5EF4-FFF2-40B4-BE49-F238E27FC236}">
                  <a16:creationId xmlns:a16="http://schemas.microsoft.com/office/drawing/2014/main" xmlns="" id="{262B9761-7A4E-4DFA-AE71-E4C29AE12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75">
              <a:extLst>
                <a:ext uri="{FF2B5EF4-FFF2-40B4-BE49-F238E27FC236}">
                  <a16:creationId xmlns:a16="http://schemas.microsoft.com/office/drawing/2014/main" xmlns="" id="{725C097A-368F-4412-82A6-2302F868D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76">
              <a:extLst>
                <a:ext uri="{FF2B5EF4-FFF2-40B4-BE49-F238E27FC236}">
                  <a16:creationId xmlns:a16="http://schemas.microsoft.com/office/drawing/2014/main" xmlns="" id="{3001CBCB-59CA-412F-A1FF-7AD74863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77">
              <a:extLst>
                <a:ext uri="{FF2B5EF4-FFF2-40B4-BE49-F238E27FC236}">
                  <a16:creationId xmlns:a16="http://schemas.microsoft.com/office/drawing/2014/main" xmlns="" id="{548EA2E2-559C-4B50-B1EF-47F66027B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78">
              <a:extLst>
                <a:ext uri="{FF2B5EF4-FFF2-40B4-BE49-F238E27FC236}">
                  <a16:creationId xmlns:a16="http://schemas.microsoft.com/office/drawing/2014/main" xmlns="" id="{C3B43785-4F4E-4121-896F-0A0D2CC0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79">
              <a:extLst>
                <a:ext uri="{FF2B5EF4-FFF2-40B4-BE49-F238E27FC236}">
                  <a16:creationId xmlns:a16="http://schemas.microsoft.com/office/drawing/2014/main" xmlns="" id="{D1197F40-8F1D-41C1-85AB-DBE2FF86B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80">
              <a:extLst>
                <a:ext uri="{FF2B5EF4-FFF2-40B4-BE49-F238E27FC236}">
                  <a16:creationId xmlns:a16="http://schemas.microsoft.com/office/drawing/2014/main" xmlns="" id="{EB3AAF2E-ACEE-48BD-BBDC-AEB67DB77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81">
              <a:extLst>
                <a:ext uri="{FF2B5EF4-FFF2-40B4-BE49-F238E27FC236}">
                  <a16:creationId xmlns:a16="http://schemas.microsoft.com/office/drawing/2014/main" xmlns="" id="{3B31B6C2-0A9C-4C53-8C60-6ACC73FF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82">
              <a:extLst>
                <a:ext uri="{FF2B5EF4-FFF2-40B4-BE49-F238E27FC236}">
                  <a16:creationId xmlns:a16="http://schemas.microsoft.com/office/drawing/2014/main" xmlns="" id="{16434E83-3CEF-486A-924B-91C7C0F33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83">
              <a:extLst>
                <a:ext uri="{FF2B5EF4-FFF2-40B4-BE49-F238E27FC236}">
                  <a16:creationId xmlns:a16="http://schemas.microsoft.com/office/drawing/2014/main" xmlns="" id="{0DB1330D-8F94-464E-BFCF-D81E9B508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84">
              <a:extLst>
                <a:ext uri="{FF2B5EF4-FFF2-40B4-BE49-F238E27FC236}">
                  <a16:creationId xmlns:a16="http://schemas.microsoft.com/office/drawing/2014/main" xmlns="" id="{1911E97C-EA22-440F-884B-0E535E7A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85">
              <a:extLst>
                <a:ext uri="{FF2B5EF4-FFF2-40B4-BE49-F238E27FC236}">
                  <a16:creationId xmlns:a16="http://schemas.microsoft.com/office/drawing/2014/main" xmlns="" id="{B7CECC8B-FA4A-4632-B367-566427CC8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86">
              <a:extLst>
                <a:ext uri="{FF2B5EF4-FFF2-40B4-BE49-F238E27FC236}">
                  <a16:creationId xmlns:a16="http://schemas.microsoft.com/office/drawing/2014/main" xmlns="" id="{4D35EC21-BBE4-4FEA-AD91-345AEBE60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87">
              <a:extLst>
                <a:ext uri="{FF2B5EF4-FFF2-40B4-BE49-F238E27FC236}">
                  <a16:creationId xmlns:a16="http://schemas.microsoft.com/office/drawing/2014/main" xmlns="" id="{13789F2E-4F2C-4E0B-88AB-F184B462F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88">
              <a:extLst>
                <a:ext uri="{FF2B5EF4-FFF2-40B4-BE49-F238E27FC236}">
                  <a16:creationId xmlns:a16="http://schemas.microsoft.com/office/drawing/2014/main" xmlns="" id="{D07CC8BF-68BB-4862-90FE-10611C259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89">
              <a:extLst>
                <a:ext uri="{FF2B5EF4-FFF2-40B4-BE49-F238E27FC236}">
                  <a16:creationId xmlns:a16="http://schemas.microsoft.com/office/drawing/2014/main" xmlns="" id="{60428691-2FC6-4B08-A0C1-F046D1415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90">
              <a:extLst>
                <a:ext uri="{FF2B5EF4-FFF2-40B4-BE49-F238E27FC236}">
                  <a16:creationId xmlns:a16="http://schemas.microsoft.com/office/drawing/2014/main" xmlns="" id="{A3BBAAA8-64CB-4FA1-B167-E7B167DD1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59DE6665-7382-4275-8626-0EB1C329D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Rectangle 92">
              <a:extLst>
                <a:ext uri="{FF2B5EF4-FFF2-40B4-BE49-F238E27FC236}">
                  <a16:creationId xmlns:a16="http://schemas.microsoft.com/office/drawing/2014/main" xmlns="" id="{2CBC8A4F-8AA4-4681-8143-0DB5F654D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93">
              <a:extLst>
                <a:ext uri="{FF2B5EF4-FFF2-40B4-BE49-F238E27FC236}">
                  <a16:creationId xmlns:a16="http://schemas.microsoft.com/office/drawing/2014/main" xmlns="" id="{9DA1B448-4BFB-4EC6-BA9C-C68A4C73B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Rectangle 94">
              <a:extLst>
                <a:ext uri="{FF2B5EF4-FFF2-40B4-BE49-F238E27FC236}">
                  <a16:creationId xmlns:a16="http://schemas.microsoft.com/office/drawing/2014/main" xmlns="" id="{4B8EE8BA-EA23-414D-8E1D-251707E2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95">
              <a:extLst>
                <a:ext uri="{FF2B5EF4-FFF2-40B4-BE49-F238E27FC236}">
                  <a16:creationId xmlns:a16="http://schemas.microsoft.com/office/drawing/2014/main" xmlns="" id="{B6909979-2AC3-455F-9820-B0E695365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Rectangle 96">
              <a:extLst>
                <a:ext uri="{FF2B5EF4-FFF2-40B4-BE49-F238E27FC236}">
                  <a16:creationId xmlns:a16="http://schemas.microsoft.com/office/drawing/2014/main" xmlns="" id="{41C65663-C396-47E6-ACCE-F3C4594A1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xmlns="" id="{1EC5912D-4F97-4187-9B5C-99A7551B4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Rectangle 98">
              <a:extLst>
                <a:ext uri="{FF2B5EF4-FFF2-40B4-BE49-F238E27FC236}">
                  <a16:creationId xmlns:a16="http://schemas.microsoft.com/office/drawing/2014/main" xmlns="" id="{0374D701-9C79-46D1-A49E-A0F2514EC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99">
              <a:extLst>
                <a:ext uri="{FF2B5EF4-FFF2-40B4-BE49-F238E27FC236}">
                  <a16:creationId xmlns:a16="http://schemas.microsoft.com/office/drawing/2014/main" xmlns="" id="{0C5C33D8-551A-41AC-A88D-71D3F48BC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>
              <a:extLst>
                <a:ext uri="{FF2B5EF4-FFF2-40B4-BE49-F238E27FC236}">
                  <a16:creationId xmlns:a16="http://schemas.microsoft.com/office/drawing/2014/main" xmlns="" id="{3FA43879-CC20-4D9A-80F7-8C98343A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01">
              <a:extLst>
                <a:ext uri="{FF2B5EF4-FFF2-40B4-BE49-F238E27FC236}">
                  <a16:creationId xmlns:a16="http://schemas.microsoft.com/office/drawing/2014/main" xmlns="" id="{FE4C3149-6984-4224-97BC-515EF0EDF7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>
              <a:extLst>
                <a:ext uri="{FF2B5EF4-FFF2-40B4-BE49-F238E27FC236}">
                  <a16:creationId xmlns:a16="http://schemas.microsoft.com/office/drawing/2014/main" xmlns="" id="{B5CA43AA-CA9A-4431-B3F1-C50B03CA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03">
              <a:extLst>
                <a:ext uri="{FF2B5EF4-FFF2-40B4-BE49-F238E27FC236}">
                  <a16:creationId xmlns:a16="http://schemas.microsoft.com/office/drawing/2014/main" xmlns="" id="{4229E96D-FEFD-4FC5-922B-D016EDB6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483" name="图片 100">
            <a:extLst>
              <a:ext uri="{FF2B5EF4-FFF2-40B4-BE49-F238E27FC236}">
                <a16:creationId xmlns:a16="http://schemas.microsoft.com/office/drawing/2014/main" xmlns="" id="{B2B375EA-E7D1-44A8-828E-9991EDBB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5740" r="1157" b="1483"/>
          <a:stretch>
            <a:fillRect/>
          </a:stretch>
        </p:blipFill>
        <p:spPr bwMode="auto">
          <a:xfrm>
            <a:off x="-361950" y="1805518"/>
            <a:ext cx="3071284" cy="514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29">
            <a:extLst>
              <a:ext uri="{FF2B5EF4-FFF2-40B4-BE49-F238E27FC236}">
                <a16:creationId xmlns:a16="http://schemas.microsoft.com/office/drawing/2014/main" xmlns="" id="{C3161FA4-0333-4406-BF7B-2A5B309AAC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89" y="356659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D2489E03-62FB-4E40-BE4E-D032FA7F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xmlns="" id="{774BCEA9-9D1D-4D59-93D2-AF82DFD0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6" name="文本框 6">
            <a:extLst>
              <a:ext uri="{FF2B5EF4-FFF2-40B4-BE49-F238E27FC236}">
                <a16:creationId xmlns:a16="http://schemas.microsoft.com/office/drawing/2014/main" xmlns="" id="{4ACE59C8-4809-4FF8-A21B-88DBFBB69944}"/>
              </a:ext>
            </a:extLst>
          </p:cNvPr>
          <p:cNvSpPr txBox="1"/>
          <p:nvPr/>
        </p:nvSpPr>
        <p:spPr>
          <a:xfrm>
            <a:off x="1173705" y="276070"/>
            <a:ext cx="7688964" cy="91300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洗手很重要─</a:t>
            </a:r>
            <a:r>
              <a:rPr lang="zh-TW" altLang="en-US" sz="4000" b="1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勤洗手  保安康</a:t>
            </a:r>
            <a:endParaRPr lang="zh-CN" altLang="en-US" sz="4000" b="1" spc="120" dirty="0">
              <a:solidFill>
                <a:srgbClr val="FF0000">
                  <a:alpha val="91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1133344"/>
            <a:ext cx="7831665" cy="5629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6">
            <a:extLst>
              <a:ext uri="{FF2B5EF4-FFF2-40B4-BE49-F238E27FC236}">
                <a16:creationId xmlns:a16="http://schemas.microsoft.com/office/drawing/2014/main" xmlns="" id="{0F8DF780-760B-494F-A61E-47D191AE8B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263" name="Rectangle 57">
              <a:extLst>
                <a:ext uri="{FF2B5EF4-FFF2-40B4-BE49-F238E27FC236}">
                  <a16:creationId xmlns:a16="http://schemas.microsoft.com/office/drawing/2014/main" xmlns="" id="{1F29016F-63AA-4B62-9297-FEB2529B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58">
              <a:extLst>
                <a:ext uri="{FF2B5EF4-FFF2-40B4-BE49-F238E27FC236}">
                  <a16:creationId xmlns:a16="http://schemas.microsoft.com/office/drawing/2014/main" xmlns="" id="{41C34D9F-9B02-4EDA-A757-A1D095313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xmlns="" id="{C29CDC01-D60F-4AFD-B4F5-8665704C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xmlns="" id="{64C1C9AC-0445-4F57-92FA-FF3B3585D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xmlns="" id="{8C696FE0-D5AA-4FD7-ACB6-6617BF47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62">
              <a:extLst>
                <a:ext uri="{FF2B5EF4-FFF2-40B4-BE49-F238E27FC236}">
                  <a16:creationId xmlns:a16="http://schemas.microsoft.com/office/drawing/2014/main" xmlns="" id="{3FE990AE-821D-49AE-B83D-6C22DE9F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63">
              <a:extLst>
                <a:ext uri="{FF2B5EF4-FFF2-40B4-BE49-F238E27FC236}">
                  <a16:creationId xmlns:a16="http://schemas.microsoft.com/office/drawing/2014/main" xmlns="" id="{BF3E4411-A9D5-49E4-B820-5B5269ADE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64">
              <a:extLst>
                <a:ext uri="{FF2B5EF4-FFF2-40B4-BE49-F238E27FC236}">
                  <a16:creationId xmlns:a16="http://schemas.microsoft.com/office/drawing/2014/main" xmlns="" id="{AB3EDBEB-5EB6-4F89-8EE9-1C7B7674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65">
              <a:extLst>
                <a:ext uri="{FF2B5EF4-FFF2-40B4-BE49-F238E27FC236}">
                  <a16:creationId xmlns:a16="http://schemas.microsoft.com/office/drawing/2014/main" xmlns="" id="{BD81E334-F3DF-420C-ABF6-055B2A650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66">
              <a:extLst>
                <a:ext uri="{FF2B5EF4-FFF2-40B4-BE49-F238E27FC236}">
                  <a16:creationId xmlns:a16="http://schemas.microsoft.com/office/drawing/2014/main" xmlns="" id="{4F13F5CD-C7EE-4669-B5A1-552771C3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29E7A7DE-9E4F-4935-81BB-C55A3E2C3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68">
              <a:extLst>
                <a:ext uri="{FF2B5EF4-FFF2-40B4-BE49-F238E27FC236}">
                  <a16:creationId xmlns:a16="http://schemas.microsoft.com/office/drawing/2014/main" xmlns="" id="{7A1B6BC7-0283-4F8A-9A6A-09F0ADE0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9">
              <a:extLst>
                <a:ext uri="{FF2B5EF4-FFF2-40B4-BE49-F238E27FC236}">
                  <a16:creationId xmlns:a16="http://schemas.microsoft.com/office/drawing/2014/main" xmlns="" id="{3E347A36-3D8F-4F92-9735-9847BA38A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70">
              <a:extLst>
                <a:ext uri="{FF2B5EF4-FFF2-40B4-BE49-F238E27FC236}">
                  <a16:creationId xmlns:a16="http://schemas.microsoft.com/office/drawing/2014/main" xmlns="" id="{B4A008DD-98C1-447D-B849-A777408CC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71">
              <a:extLst>
                <a:ext uri="{FF2B5EF4-FFF2-40B4-BE49-F238E27FC236}">
                  <a16:creationId xmlns:a16="http://schemas.microsoft.com/office/drawing/2014/main" xmlns="" id="{D0D4F4DE-98FE-4038-AB48-BBABED557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72">
              <a:extLst>
                <a:ext uri="{FF2B5EF4-FFF2-40B4-BE49-F238E27FC236}">
                  <a16:creationId xmlns:a16="http://schemas.microsoft.com/office/drawing/2014/main" xmlns="" id="{9BBDC75A-5253-4ABA-B55A-51D2BDC5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73">
              <a:extLst>
                <a:ext uri="{FF2B5EF4-FFF2-40B4-BE49-F238E27FC236}">
                  <a16:creationId xmlns:a16="http://schemas.microsoft.com/office/drawing/2014/main" xmlns="" id="{A1918038-0F4E-4A48-B9F7-BC86191C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74">
              <a:extLst>
                <a:ext uri="{FF2B5EF4-FFF2-40B4-BE49-F238E27FC236}">
                  <a16:creationId xmlns:a16="http://schemas.microsoft.com/office/drawing/2014/main" xmlns="" id="{E1EC6E0E-19D0-4C73-9C21-9EB7D4679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75">
              <a:extLst>
                <a:ext uri="{FF2B5EF4-FFF2-40B4-BE49-F238E27FC236}">
                  <a16:creationId xmlns:a16="http://schemas.microsoft.com/office/drawing/2014/main" xmlns="" id="{3334BAFD-904B-43CA-9BA8-4AF9B5F64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76">
              <a:extLst>
                <a:ext uri="{FF2B5EF4-FFF2-40B4-BE49-F238E27FC236}">
                  <a16:creationId xmlns:a16="http://schemas.microsoft.com/office/drawing/2014/main" xmlns="" id="{9326E639-A93F-49B6-A3FC-BB9A8DDA9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77">
              <a:extLst>
                <a:ext uri="{FF2B5EF4-FFF2-40B4-BE49-F238E27FC236}">
                  <a16:creationId xmlns:a16="http://schemas.microsoft.com/office/drawing/2014/main" xmlns="" id="{B744740C-2852-42A3-B226-24169351A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78">
              <a:extLst>
                <a:ext uri="{FF2B5EF4-FFF2-40B4-BE49-F238E27FC236}">
                  <a16:creationId xmlns:a16="http://schemas.microsoft.com/office/drawing/2014/main" xmlns="" id="{EE117624-0459-465F-93A7-891F13A7A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79">
              <a:extLst>
                <a:ext uri="{FF2B5EF4-FFF2-40B4-BE49-F238E27FC236}">
                  <a16:creationId xmlns:a16="http://schemas.microsoft.com/office/drawing/2014/main" xmlns="" id="{630D9959-525C-4582-B591-AFEFEBD30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80">
              <a:extLst>
                <a:ext uri="{FF2B5EF4-FFF2-40B4-BE49-F238E27FC236}">
                  <a16:creationId xmlns:a16="http://schemas.microsoft.com/office/drawing/2014/main" xmlns="" id="{5BACAB1B-6B10-4A4E-8343-11EA8780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81">
              <a:extLst>
                <a:ext uri="{FF2B5EF4-FFF2-40B4-BE49-F238E27FC236}">
                  <a16:creationId xmlns:a16="http://schemas.microsoft.com/office/drawing/2014/main" xmlns="" id="{B8756DD1-967D-4D1C-B846-EA8A3A75B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82">
              <a:extLst>
                <a:ext uri="{FF2B5EF4-FFF2-40B4-BE49-F238E27FC236}">
                  <a16:creationId xmlns:a16="http://schemas.microsoft.com/office/drawing/2014/main" xmlns="" id="{8BEC3084-4AB6-4B7C-AC02-15C80582A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83">
              <a:extLst>
                <a:ext uri="{FF2B5EF4-FFF2-40B4-BE49-F238E27FC236}">
                  <a16:creationId xmlns:a16="http://schemas.microsoft.com/office/drawing/2014/main" xmlns="" id="{C7C3650D-5204-4BB8-921A-FD2A8590B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84">
              <a:extLst>
                <a:ext uri="{FF2B5EF4-FFF2-40B4-BE49-F238E27FC236}">
                  <a16:creationId xmlns:a16="http://schemas.microsoft.com/office/drawing/2014/main" xmlns="" id="{80F35266-9304-460E-BE5C-26C22ED6F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85">
              <a:extLst>
                <a:ext uri="{FF2B5EF4-FFF2-40B4-BE49-F238E27FC236}">
                  <a16:creationId xmlns:a16="http://schemas.microsoft.com/office/drawing/2014/main" xmlns="" id="{A118A735-D222-4853-A8EC-C0E37941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86">
              <a:extLst>
                <a:ext uri="{FF2B5EF4-FFF2-40B4-BE49-F238E27FC236}">
                  <a16:creationId xmlns:a16="http://schemas.microsoft.com/office/drawing/2014/main" xmlns="" id="{8C896FB7-6A05-4D79-A42F-F70DB1B6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87">
              <a:extLst>
                <a:ext uri="{FF2B5EF4-FFF2-40B4-BE49-F238E27FC236}">
                  <a16:creationId xmlns:a16="http://schemas.microsoft.com/office/drawing/2014/main" xmlns="" id="{8973F232-FF2B-4D86-88EC-67F6341BE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88">
              <a:extLst>
                <a:ext uri="{FF2B5EF4-FFF2-40B4-BE49-F238E27FC236}">
                  <a16:creationId xmlns:a16="http://schemas.microsoft.com/office/drawing/2014/main" xmlns="" id="{C75ECF79-B3FE-48C1-8850-555B9013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89">
              <a:extLst>
                <a:ext uri="{FF2B5EF4-FFF2-40B4-BE49-F238E27FC236}">
                  <a16:creationId xmlns:a16="http://schemas.microsoft.com/office/drawing/2014/main" xmlns="" id="{C8B5BCF8-B71E-49F7-B32C-2EC4E66D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90">
              <a:extLst>
                <a:ext uri="{FF2B5EF4-FFF2-40B4-BE49-F238E27FC236}">
                  <a16:creationId xmlns:a16="http://schemas.microsoft.com/office/drawing/2014/main" xmlns="" id="{63CBBCCE-90D1-4AD9-A41A-F1E948421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FD9C660E-0AF1-4FD4-82C0-A19DE4F8B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Rectangle 92">
              <a:extLst>
                <a:ext uri="{FF2B5EF4-FFF2-40B4-BE49-F238E27FC236}">
                  <a16:creationId xmlns:a16="http://schemas.microsoft.com/office/drawing/2014/main" xmlns="" id="{0A19C80C-4BDC-4E41-AE8A-D15C835D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93">
              <a:extLst>
                <a:ext uri="{FF2B5EF4-FFF2-40B4-BE49-F238E27FC236}">
                  <a16:creationId xmlns:a16="http://schemas.microsoft.com/office/drawing/2014/main" xmlns="" id="{A6849448-C857-4AB0-B129-DE813B584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Rectangle 94">
              <a:extLst>
                <a:ext uri="{FF2B5EF4-FFF2-40B4-BE49-F238E27FC236}">
                  <a16:creationId xmlns:a16="http://schemas.microsoft.com/office/drawing/2014/main" xmlns="" id="{4F77704B-E1A3-42F2-94B9-6050B2D2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95">
              <a:extLst>
                <a:ext uri="{FF2B5EF4-FFF2-40B4-BE49-F238E27FC236}">
                  <a16:creationId xmlns:a16="http://schemas.microsoft.com/office/drawing/2014/main" xmlns="" id="{3515DC81-5B7B-4947-80D0-0016EAAF6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Rectangle 96">
              <a:extLst>
                <a:ext uri="{FF2B5EF4-FFF2-40B4-BE49-F238E27FC236}">
                  <a16:creationId xmlns:a16="http://schemas.microsoft.com/office/drawing/2014/main" xmlns="" id="{EEF6095B-1444-4942-8DE3-6B4F66310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xmlns="" id="{693EA93D-73DA-47C1-87DB-7701BF7C8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Rectangle 98">
              <a:extLst>
                <a:ext uri="{FF2B5EF4-FFF2-40B4-BE49-F238E27FC236}">
                  <a16:creationId xmlns:a16="http://schemas.microsoft.com/office/drawing/2014/main" xmlns="" id="{4C5D5C32-2EA5-46EB-A2EF-3A059B8D9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99">
              <a:extLst>
                <a:ext uri="{FF2B5EF4-FFF2-40B4-BE49-F238E27FC236}">
                  <a16:creationId xmlns:a16="http://schemas.microsoft.com/office/drawing/2014/main" xmlns="" id="{2596069D-8C53-4F17-8103-044F56C19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>
              <a:extLst>
                <a:ext uri="{FF2B5EF4-FFF2-40B4-BE49-F238E27FC236}">
                  <a16:creationId xmlns:a16="http://schemas.microsoft.com/office/drawing/2014/main" xmlns="" id="{59329519-7896-4C29-9EBF-65BAFF93F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01">
              <a:extLst>
                <a:ext uri="{FF2B5EF4-FFF2-40B4-BE49-F238E27FC236}">
                  <a16:creationId xmlns:a16="http://schemas.microsoft.com/office/drawing/2014/main" xmlns="" id="{97747ADA-B826-4250-8FDF-E6ED46265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>
              <a:extLst>
                <a:ext uri="{FF2B5EF4-FFF2-40B4-BE49-F238E27FC236}">
                  <a16:creationId xmlns:a16="http://schemas.microsoft.com/office/drawing/2014/main" xmlns="" id="{1E75E571-6FBF-48F2-B385-00D81044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03">
              <a:extLst>
                <a:ext uri="{FF2B5EF4-FFF2-40B4-BE49-F238E27FC236}">
                  <a16:creationId xmlns:a16="http://schemas.microsoft.com/office/drawing/2014/main" xmlns="" id="{E10D541C-F90D-46B1-9A24-580BD796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2531" name="图片 100">
            <a:extLst>
              <a:ext uri="{FF2B5EF4-FFF2-40B4-BE49-F238E27FC236}">
                <a16:creationId xmlns:a16="http://schemas.microsoft.com/office/drawing/2014/main" xmlns="" id="{43211FD2-A405-4599-81E0-A5F6E737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5740" r="1157" b="1483"/>
          <a:stretch>
            <a:fillRect/>
          </a:stretch>
        </p:blipFill>
        <p:spPr bwMode="auto">
          <a:xfrm>
            <a:off x="-361950" y="1805518"/>
            <a:ext cx="3071284" cy="514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29">
            <a:extLst>
              <a:ext uri="{FF2B5EF4-FFF2-40B4-BE49-F238E27FC236}">
                <a16:creationId xmlns:a16="http://schemas.microsoft.com/office/drawing/2014/main" xmlns="" id="{AC803FCA-FD72-49EA-A73B-F39F26A999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89" y="550584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7D567991-F2C4-42D7-8A65-415D0217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xmlns="" id="{EE6E5100-9934-43E3-AD20-5832B32B5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6" name="文本框 6">
            <a:extLst>
              <a:ext uri="{FF2B5EF4-FFF2-40B4-BE49-F238E27FC236}">
                <a16:creationId xmlns:a16="http://schemas.microsoft.com/office/drawing/2014/main" xmlns="" id="{0843494C-5BFA-455B-85FD-2725A711E8D8}"/>
              </a:ext>
            </a:extLst>
          </p:cNvPr>
          <p:cNvSpPr txBox="1"/>
          <p:nvPr/>
        </p:nvSpPr>
        <p:spPr>
          <a:xfrm>
            <a:off x="1173706" y="372918"/>
            <a:ext cx="8102218" cy="9130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防範武漢肺炎 正確戴口罩</a:t>
            </a:r>
            <a:endParaRPr lang="zh-CN" altLang="en-US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xmlns="" id="{F68B13CC-62AA-4D80-97BA-8E8B38E4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1" b="6026"/>
          <a:stretch/>
        </p:blipFill>
        <p:spPr bwMode="auto">
          <a:xfrm>
            <a:off x="2709334" y="1356349"/>
            <a:ext cx="7902931" cy="54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272488B4-661D-41C5-A9E4-F969FC328A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89" y="242987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xmlns="" id="{FB8F351A-B981-4B54-BDB9-67FEEE74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xmlns="" id="{82E129B2-FB1E-4A33-97BA-0D2BFD027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8231399-022E-4A29-8A7D-D400A8FF7E86}"/>
              </a:ext>
            </a:extLst>
          </p:cNvPr>
          <p:cNvSpPr txBox="1"/>
          <p:nvPr/>
        </p:nvSpPr>
        <p:spPr>
          <a:xfrm>
            <a:off x="1173706" y="137694"/>
            <a:ext cx="4383892" cy="9130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環境清潔消毒</a:t>
            </a:r>
            <a:endParaRPr lang="zh-CN" altLang="en-US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E15070C-E94E-49C2-A871-EFE1412FAB98}"/>
              </a:ext>
            </a:extLst>
          </p:cNvPr>
          <p:cNvSpPr/>
          <p:nvPr/>
        </p:nvSpPr>
        <p:spPr>
          <a:xfrm>
            <a:off x="1012877" y="1028734"/>
            <a:ext cx="10555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0990" indent="-380990" algn="just" defTabSz="914377">
              <a:buFont typeface="Arial" pitchFamily="34" charset="0"/>
              <a:buChar char="•"/>
              <a:defRPr/>
            </a:pP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應先以清潔劑或肥皂和清水移出髒污與有機物質，再使用濕抹布及合適的消毒劑執行環境清消。</a:t>
            </a:r>
          </a:p>
          <a:p>
            <a:pPr marL="380990" indent="-380990" algn="just" defTabSz="914377">
              <a:buFont typeface="Arial" pitchFamily="34" charset="0"/>
              <a:buChar char="•"/>
              <a:defRPr/>
            </a:pP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一般的環境，如家具、廚房，消毒可以用</a:t>
            </a:r>
            <a:r>
              <a:rPr lang="en-US" altLang="zh-TW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的稀釋漂白水（</a:t>
            </a:r>
            <a:r>
              <a:rPr lang="en-US" altLang="zh-TW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 ppm</a:t>
            </a: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）。浴室或馬桶表面則應使用</a:t>
            </a:r>
            <a:r>
              <a:rPr lang="en-US" altLang="zh-TW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的稀釋漂白水（</a:t>
            </a:r>
            <a:r>
              <a:rPr lang="en-US" altLang="zh-TW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 ppm</a:t>
            </a:r>
            <a:r>
              <a:rPr lang="zh-TW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）消毒。室內空氣則需靠良好的通風以維持空氣清潔。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xmlns="" id="{E35D4F86-F08D-4F61-9DC8-8FFD42DE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4" y="3045884"/>
            <a:ext cx="8500533" cy="34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AC8591B7-8F03-45EE-BF82-3512F8E95AB3}"/>
              </a:ext>
            </a:extLst>
          </p:cNvPr>
          <p:cNvSpPr txBox="1"/>
          <p:nvPr/>
        </p:nvSpPr>
        <p:spPr>
          <a:xfrm>
            <a:off x="6672064" y="6405331"/>
            <a:ext cx="3864907" cy="379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867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資料來源</a:t>
            </a:r>
            <a:r>
              <a:rPr lang="en-US" altLang="zh-TW" sz="1867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1867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衛生福利部疾病管制署</a:t>
            </a:r>
          </a:p>
        </p:txBody>
      </p:sp>
      <p:grpSp>
        <p:nvGrpSpPr>
          <p:cNvPr id="16391" name="Group 56">
            <a:extLst>
              <a:ext uri="{FF2B5EF4-FFF2-40B4-BE49-F238E27FC236}">
                <a16:creationId xmlns:a16="http://schemas.microsoft.com/office/drawing/2014/main" xmlns="" id="{05EFFF88-83EC-425E-A667-CB71A8FB66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11" name="Rectangle 57">
              <a:extLst>
                <a:ext uri="{FF2B5EF4-FFF2-40B4-BE49-F238E27FC236}">
                  <a16:creationId xmlns:a16="http://schemas.microsoft.com/office/drawing/2014/main" xmlns="" id="{77F4B4B7-159F-4673-AAD2-D89FF933E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58">
              <a:extLst>
                <a:ext uri="{FF2B5EF4-FFF2-40B4-BE49-F238E27FC236}">
                  <a16:creationId xmlns:a16="http://schemas.microsoft.com/office/drawing/2014/main" xmlns="" id="{E2F0B939-09A0-4867-9D89-22CEB1FD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F740FAC4-0BCF-4005-87B8-8984D291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60">
              <a:extLst>
                <a:ext uri="{FF2B5EF4-FFF2-40B4-BE49-F238E27FC236}">
                  <a16:creationId xmlns:a16="http://schemas.microsoft.com/office/drawing/2014/main" xmlns="" id="{56694532-2259-43DD-8611-2F81E279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xmlns="" id="{32120706-D30A-42EB-8741-0D7715E3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xmlns="" id="{4CCE5080-4B5F-4A3B-975A-F7427664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xmlns="" id="{AF693743-97AA-44E0-B803-7D00F88CD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EFEC5ED3-AE8F-4E14-ADF1-C52B2FDA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65">
              <a:extLst>
                <a:ext uri="{FF2B5EF4-FFF2-40B4-BE49-F238E27FC236}">
                  <a16:creationId xmlns:a16="http://schemas.microsoft.com/office/drawing/2014/main" xmlns="" id="{E31ED414-E67A-4301-81EF-7E60D6C50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xmlns="" id="{FE7AB115-CA48-40BC-A6A2-4EBD907F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xmlns="" id="{41C9ABF2-CD15-4263-917A-7E9AA9365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68">
              <a:extLst>
                <a:ext uri="{FF2B5EF4-FFF2-40B4-BE49-F238E27FC236}">
                  <a16:creationId xmlns:a16="http://schemas.microsoft.com/office/drawing/2014/main" xmlns="" id="{740443DB-6284-4C49-B9E2-006D2104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xmlns="" id="{E0AACDB9-D947-4203-AD4E-91685C6E7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70">
              <a:extLst>
                <a:ext uri="{FF2B5EF4-FFF2-40B4-BE49-F238E27FC236}">
                  <a16:creationId xmlns:a16="http://schemas.microsoft.com/office/drawing/2014/main" xmlns="" id="{D2A3E090-6948-42F3-A463-1DD022FF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xmlns="" id="{B9FF530F-BA6C-4938-B234-C5BFDB9CE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72">
              <a:extLst>
                <a:ext uri="{FF2B5EF4-FFF2-40B4-BE49-F238E27FC236}">
                  <a16:creationId xmlns:a16="http://schemas.microsoft.com/office/drawing/2014/main" xmlns="" id="{7DE99D1C-39D2-43D0-89C5-5C62B6E45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73">
              <a:extLst>
                <a:ext uri="{FF2B5EF4-FFF2-40B4-BE49-F238E27FC236}">
                  <a16:creationId xmlns:a16="http://schemas.microsoft.com/office/drawing/2014/main" xmlns="" id="{4BF3CEFC-DF20-411F-8923-60B7CF10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74">
              <a:extLst>
                <a:ext uri="{FF2B5EF4-FFF2-40B4-BE49-F238E27FC236}">
                  <a16:creationId xmlns:a16="http://schemas.microsoft.com/office/drawing/2014/main" xmlns="" id="{CDE8D009-64E5-4D95-A273-F900EE469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xmlns="" id="{D4B3F688-FC01-4529-80A8-76ADEBD48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76">
              <a:extLst>
                <a:ext uri="{FF2B5EF4-FFF2-40B4-BE49-F238E27FC236}">
                  <a16:creationId xmlns:a16="http://schemas.microsoft.com/office/drawing/2014/main" xmlns="" id="{48EB51E2-54A2-4CD8-BAE9-75B3329D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xmlns="" id="{7B878E21-85CA-408C-91F4-36DF3990B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xmlns="" id="{A11C763D-A47F-49BE-A1F9-897A9AF5C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xmlns="" id="{B19B5EE5-A632-4615-B0FE-108FA0B8F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80">
              <a:extLst>
                <a:ext uri="{FF2B5EF4-FFF2-40B4-BE49-F238E27FC236}">
                  <a16:creationId xmlns:a16="http://schemas.microsoft.com/office/drawing/2014/main" xmlns="" id="{66158A85-1956-41E6-B572-751415DB8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81">
              <a:extLst>
                <a:ext uri="{FF2B5EF4-FFF2-40B4-BE49-F238E27FC236}">
                  <a16:creationId xmlns:a16="http://schemas.microsoft.com/office/drawing/2014/main" xmlns="" id="{FF61950E-0009-411C-8E15-CA13E2515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82">
              <a:extLst>
                <a:ext uri="{FF2B5EF4-FFF2-40B4-BE49-F238E27FC236}">
                  <a16:creationId xmlns:a16="http://schemas.microsoft.com/office/drawing/2014/main" xmlns="" id="{455A0C1F-C708-46CE-B869-2DCFB173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xmlns="" id="{8000AE90-7F85-4A2B-99F0-719CBA88D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84">
              <a:extLst>
                <a:ext uri="{FF2B5EF4-FFF2-40B4-BE49-F238E27FC236}">
                  <a16:creationId xmlns:a16="http://schemas.microsoft.com/office/drawing/2014/main" xmlns="" id="{3B2CD410-F918-4A6D-8491-3227C1232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xmlns="" id="{585EDC10-1EB2-466C-8EE2-C2FB03F9F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86">
              <a:extLst>
                <a:ext uri="{FF2B5EF4-FFF2-40B4-BE49-F238E27FC236}">
                  <a16:creationId xmlns:a16="http://schemas.microsoft.com/office/drawing/2014/main" xmlns="" id="{116ACA87-9D0C-4465-A5B8-9F367537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87">
              <a:extLst>
                <a:ext uri="{FF2B5EF4-FFF2-40B4-BE49-F238E27FC236}">
                  <a16:creationId xmlns:a16="http://schemas.microsoft.com/office/drawing/2014/main" xmlns="" id="{FFB3593D-5EA7-4246-AE30-7B02B5AEC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88">
              <a:extLst>
                <a:ext uri="{FF2B5EF4-FFF2-40B4-BE49-F238E27FC236}">
                  <a16:creationId xmlns:a16="http://schemas.microsoft.com/office/drawing/2014/main" xmlns="" id="{4803E62D-F463-4F34-ABC6-27B24D83D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xmlns="" id="{A48EF86C-4BDF-4BB0-8D3C-35CCC569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90">
              <a:extLst>
                <a:ext uri="{FF2B5EF4-FFF2-40B4-BE49-F238E27FC236}">
                  <a16:creationId xmlns:a16="http://schemas.microsoft.com/office/drawing/2014/main" xmlns="" id="{C3EB5097-B8B3-4B27-868F-C035C7D2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91">
              <a:extLst>
                <a:ext uri="{FF2B5EF4-FFF2-40B4-BE49-F238E27FC236}">
                  <a16:creationId xmlns:a16="http://schemas.microsoft.com/office/drawing/2014/main" xmlns="" id="{05F1FA23-B025-46A7-BDE1-253819FC2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92">
              <a:extLst>
                <a:ext uri="{FF2B5EF4-FFF2-40B4-BE49-F238E27FC236}">
                  <a16:creationId xmlns:a16="http://schemas.microsoft.com/office/drawing/2014/main" xmlns="" id="{82C19FD1-CF1E-4EAC-9E10-972BD827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93">
              <a:extLst>
                <a:ext uri="{FF2B5EF4-FFF2-40B4-BE49-F238E27FC236}">
                  <a16:creationId xmlns:a16="http://schemas.microsoft.com/office/drawing/2014/main" xmlns="" id="{23F895D2-772D-4F47-A373-BC7D78AFD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xmlns="" id="{310653F3-51BA-4FE6-BC90-ACF92B27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xmlns="" id="{5629CD4A-32D4-4063-A527-7C1E0B030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6">
              <a:extLst>
                <a:ext uri="{FF2B5EF4-FFF2-40B4-BE49-F238E27FC236}">
                  <a16:creationId xmlns:a16="http://schemas.microsoft.com/office/drawing/2014/main" xmlns="" id="{77655F0E-CE09-41D7-83D5-70CD3513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97">
              <a:extLst>
                <a:ext uri="{FF2B5EF4-FFF2-40B4-BE49-F238E27FC236}">
                  <a16:creationId xmlns:a16="http://schemas.microsoft.com/office/drawing/2014/main" xmlns="" id="{6CC1DDEF-C08B-4495-A468-5CA806183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98">
              <a:extLst>
                <a:ext uri="{FF2B5EF4-FFF2-40B4-BE49-F238E27FC236}">
                  <a16:creationId xmlns:a16="http://schemas.microsoft.com/office/drawing/2014/main" xmlns="" id="{2ADC6622-1B48-4C3B-A6DE-790F3136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99">
              <a:extLst>
                <a:ext uri="{FF2B5EF4-FFF2-40B4-BE49-F238E27FC236}">
                  <a16:creationId xmlns:a16="http://schemas.microsoft.com/office/drawing/2014/main" xmlns="" id="{D776F022-22D2-4AF2-8F8E-ECEAD843F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100">
              <a:extLst>
                <a:ext uri="{FF2B5EF4-FFF2-40B4-BE49-F238E27FC236}">
                  <a16:creationId xmlns:a16="http://schemas.microsoft.com/office/drawing/2014/main" xmlns="" id="{D63B04A0-8452-414D-BCAE-F18D690A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01">
              <a:extLst>
                <a:ext uri="{FF2B5EF4-FFF2-40B4-BE49-F238E27FC236}">
                  <a16:creationId xmlns:a16="http://schemas.microsoft.com/office/drawing/2014/main" xmlns="" id="{93AE5389-993A-45CA-9B97-34DADD42A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102">
              <a:extLst>
                <a:ext uri="{FF2B5EF4-FFF2-40B4-BE49-F238E27FC236}">
                  <a16:creationId xmlns:a16="http://schemas.microsoft.com/office/drawing/2014/main" xmlns="" id="{E8D274CC-C883-484F-BC1D-3A5A3E88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xmlns="" id="{7E72AA44-AFED-4681-902C-C8B140BE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5C54BD57-4452-4AB4-B68B-170831CF90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8959" y="454573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xmlns="" id="{1BB7192D-A404-4491-A1F9-1234669D4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xmlns="" id="{995286CC-5ECF-4E72-A59E-3FD690DE0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9EA6D4B-3430-4FBC-905F-681E8170D2C8}"/>
              </a:ext>
            </a:extLst>
          </p:cNvPr>
          <p:cNvSpPr txBox="1"/>
          <p:nvPr/>
        </p:nvSpPr>
        <p:spPr>
          <a:xfrm>
            <a:off x="1098819" y="1286789"/>
            <a:ext cx="1115396" cy="470898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914377">
              <a:defRPr/>
            </a:pPr>
            <a:r>
              <a:rPr lang="zh-TW" altLang="en-US" sz="6000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</a:t>
            </a:r>
            <a:endParaRPr lang="en-US" altLang="zh-TW" sz="6000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6000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</a:t>
            </a:r>
            <a:endParaRPr lang="en-US" altLang="zh-TW" sz="6000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6000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TW" sz="6000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6000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</a:t>
            </a:r>
            <a:endParaRPr lang="en-US" altLang="zh-TW" sz="6000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6000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製</a:t>
            </a:r>
            <a:endParaRPr lang="zh-CN" altLang="en-US" sz="6000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B176F899-8882-455A-AE11-38FD422C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"/>
          <a:stretch>
            <a:fillRect/>
          </a:stretch>
        </p:blipFill>
        <p:spPr bwMode="auto">
          <a:xfrm>
            <a:off x="2446867" y="0"/>
            <a:ext cx="7488767" cy="67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3" name="Group 56">
            <a:extLst>
              <a:ext uri="{FF2B5EF4-FFF2-40B4-BE49-F238E27FC236}">
                <a16:creationId xmlns:a16="http://schemas.microsoft.com/office/drawing/2014/main" xmlns="" id="{21258992-2EDA-4AF5-A548-9A8BF1DF89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xmlns="" id="{08832BBA-1BA8-47DA-BB20-A90D159A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xmlns="" id="{26932E7E-5C25-414A-B285-0828BEE2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xmlns="" id="{95B8C5CC-CD2B-47A9-9214-1A45AB0A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60">
              <a:extLst>
                <a:ext uri="{FF2B5EF4-FFF2-40B4-BE49-F238E27FC236}">
                  <a16:creationId xmlns:a16="http://schemas.microsoft.com/office/drawing/2014/main" xmlns="" id="{F450D190-270D-44AE-B269-EABB928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xmlns="" id="{D3B6BFB8-8E8E-48B5-9940-DCF6D70CF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62">
              <a:extLst>
                <a:ext uri="{FF2B5EF4-FFF2-40B4-BE49-F238E27FC236}">
                  <a16:creationId xmlns:a16="http://schemas.microsoft.com/office/drawing/2014/main" xmlns="" id="{7D0496E2-10EA-4F40-A962-11C07D11C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xmlns="" id="{CB4117C1-76EE-4856-A6E9-E7E2A097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xmlns="" id="{94CCD6BF-EE53-4085-8781-651694946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65">
              <a:extLst>
                <a:ext uri="{FF2B5EF4-FFF2-40B4-BE49-F238E27FC236}">
                  <a16:creationId xmlns:a16="http://schemas.microsoft.com/office/drawing/2014/main" xmlns="" id="{24A220DC-F384-4FBC-A6C5-206BEC8D1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xmlns="" id="{476C9EB7-F0BF-491F-BCDA-009E0E4C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xmlns="" id="{F43B48DF-4DE1-4D10-921D-C6368B902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68">
              <a:extLst>
                <a:ext uri="{FF2B5EF4-FFF2-40B4-BE49-F238E27FC236}">
                  <a16:creationId xmlns:a16="http://schemas.microsoft.com/office/drawing/2014/main" xmlns="" id="{2CC12900-B849-45E5-AC39-8BB80656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xmlns="" id="{2A41337A-68E1-4047-9663-E31CCD8B3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70">
              <a:extLst>
                <a:ext uri="{FF2B5EF4-FFF2-40B4-BE49-F238E27FC236}">
                  <a16:creationId xmlns:a16="http://schemas.microsoft.com/office/drawing/2014/main" xmlns="" id="{66489C47-D563-423D-B461-CDCFABF5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xmlns="" id="{64ABC5AC-5AE7-4098-B870-11103EF3A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72">
              <a:extLst>
                <a:ext uri="{FF2B5EF4-FFF2-40B4-BE49-F238E27FC236}">
                  <a16:creationId xmlns:a16="http://schemas.microsoft.com/office/drawing/2014/main" xmlns="" id="{DFD70F28-2B28-45EB-A40D-989964151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73">
              <a:extLst>
                <a:ext uri="{FF2B5EF4-FFF2-40B4-BE49-F238E27FC236}">
                  <a16:creationId xmlns:a16="http://schemas.microsoft.com/office/drawing/2014/main" xmlns="" id="{B8D42F96-40C1-4A33-B3C0-EE5493AC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xmlns="" id="{C2B78EBC-7BFE-41FB-B323-F2012827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xmlns="" id="{5DA8E326-0CA3-4EA5-8978-520B560E8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76">
              <a:extLst>
                <a:ext uri="{FF2B5EF4-FFF2-40B4-BE49-F238E27FC236}">
                  <a16:creationId xmlns:a16="http://schemas.microsoft.com/office/drawing/2014/main" xmlns="" id="{590D5D50-22B4-452B-8CEC-7FA720307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xmlns="" id="{52EFF1D2-8D3A-489D-98E5-A442D92C5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78">
              <a:extLst>
                <a:ext uri="{FF2B5EF4-FFF2-40B4-BE49-F238E27FC236}">
                  <a16:creationId xmlns:a16="http://schemas.microsoft.com/office/drawing/2014/main" xmlns="" id="{91D99DF1-A79A-411A-99B2-630E8005C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xmlns="" id="{00264E11-7D71-4ABD-8764-45F7B85EF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80">
              <a:extLst>
                <a:ext uri="{FF2B5EF4-FFF2-40B4-BE49-F238E27FC236}">
                  <a16:creationId xmlns:a16="http://schemas.microsoft.com/office/drawing/2014/main" xmlns="" id="{D34EAD0E-E446-423C-A7D5-92F5C0518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81">
              <a:extLst>
                <a:ext uri="{FF2B5EF4-FFF2-40B4-BE49-F238E27FC236}">
                  <a16:creationId xmlns:a16="http://schemas.microsoft.com/office/drawing/2014/main" xmlns="" id="{DC1ED067-4018-4C3F-8F3F-AABA50BDC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82">
              <a:extLst>
                <a:ext uri="{FF2B5EF4-FFF2-40B4-BE49-F238E27FC236}">
                  <a16:creationId xmlns:a16="http://schemas.microsoft.com/office/drawing/2014/main" xmlns="" id="{49E05AFF-AB94-4AF7-ABE7-FA359080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xmlns="" id="{BBCBE5F4-A53F-487F-9441-FD9BA04AF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84">
              <a:extLst>
                <a:ext uri="{FF2B5EF4-FFF2-40B4-BE49-F238E27FC236}">
                  <a16:creationId xmlns:a16="http://schemas.microsoft.com/office/drawing/2014/main" xmlns="" id="{77AFC3B6-0FD6-4D49-AE58-4A775CAF4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xmlns="" id="{558DF0CE-C6C6-4E7F-B39A-DFA93FA3F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86">
              <a:extLst>
                <a:ext uri="{FF2B5EF4-FFF2-40B4-BE49-F238E27FC236}">
                  <a16:creationId xmlns:a16="http://schemas.microsoft.com/office/drawing/2014/main" xmlns="" id="{D40AC4B9-25D0-46B9-9E6C-2D5439A00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xmlns="" id="{8BD94548-B054-437B-9731-1FB4672BD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88">
              <a:extLst>
                <a:ext uri="{FF2B5EF4-FFF2-40B4-BE49-F238E27FC236}">
                  <a16:creationId xmlns:a16="http://schemas.microsoft.com/office/drawing/2014/main" xmlns="" id="{964C0C55-A35F-465B-975A-FBF6003D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89">
              <a:extLst>
                <a:ext uri="{FF2B5EF4-FFF2-40B4-BE49-F238E27FC236}">
                  <a16:creationId xmlns:a16="http://schemas.microsoft.com/office/drawing/2014/main" xmlns="" id="{F3973FBA-9FB3-4B19-A0E9-C3DE4260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90">
              <a:extLst>
                <a:ext uri="{FF2B5EF4-FFF2-40B4-BE49-F238E27FC236}">
                  <a16:creationId xmlns:a16="http://schemas.microsoft.com/office/drawing/2014/main" xmlns="" id="{FFCE8748-DEFE-4C2A-A531-564C37DBC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91">
              <a:extLst>
                <a:ext uri="{FF2B5EF4-FFF2-40B4-BE49-F238E27FC236}">
                  <a16:creationId xmlns:a16="http://schemas.microsoft.com/office/drawing/2014/main" xmlns="" id="{5D9F2E3D-AADC-42D9-954A-1FF9256F0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92">
              <a:extLst>
                <a:ext uri="{FF2B5EF4-FFF2-40B4-BE49-F238E27FC236}">
                  <a16:creationId xmlns:a16="http://schemas.microsoft.com/office/drawing/2014/main" xmlns="" id="{08D9E8F2-716D-47E0-BA06-BF25A537A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xmlns="" id="{A82EC23F-9A91-4396-B894-0FE14175C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94">
              <a:extLst>
                <a:ext uri="{FF2B5EF4-FFF2-40B4-BE49-F238E27FC236}">
                  <a16:creationId xmlns:a16="http://schemas.microsoft.com/office/drawing/2014/main" xmlns="" id="{6DD9F8D6-4524-4FA0-B8DC-C5D0401F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xmlns="" id="{9D919DBB-89B8-48E6-9F59-84F5CE04D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96">
              <a:extLst>
                <a:ext uri="{FF2B5EF4-FFF2-40B4-BE49-F238E27FC236}">
                  <a16:creationId xmlns:a16="http://schemas.microsoft.com/office/drawing/2014/main" xmlns="" id="{FE2C06DF-A000-49BF-B054-A4CAEF97B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97">
              <a:extLst>
                <a:ext uri="{FF2B5EF4-FFF2-40B4-BE49-F238E27FC236}">
                  <a16:creationId xmlns:a16="http://schemas.microsoft.com/office/drawing/2014/main" xmlns="" id="{72266737-D3EC-403E-BF8C-00AA2B424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8">
              <a:extLst>
                <a:ext uri="{FF2B5EF4-FFF2-40B4-BE49-F238E27FC236}">
                  <a16:creationId xmlns:a16="http://schemas.microsoft.com/office/drawing/2014/main" xmlns="" id="{C3EBD055-77C9-4A96-A54F-B6324A282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xmlns="" id="{3692E4FE-644E-40B4-90E2-FF0A4196D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100">
              <a:extLst>
                <a:ext uri="{FF2B5EF4-FFF2-40B4-BE49-F238E27FC236}">
                  <a16:creationId xmlns:a16="http://schemas.microsoft.com/office/drawing/2014/main" xmlns="" id="{2871DEEC-8390-4FF9-8D21-6BF342AA4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01">
              <a:extLst>
                <a:ext uri="{FF2B5EF4-FFF2-40B4-BE49-F238E27FC236}">
                  <a16:creationId xmlns:a16="http://schemas.microsoft.com/office/drawing/2014/main" xmlns="" id="{D7B93F3F-C380-4792-B3FF-3B01DC7DE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102">
              <a:extLst>
                <a:ext uri="{FF2B5EF4-FFF2-40B4-BE49-F238E27FC236}">
                  <a16:creationId xmlns:a16="http://schemas.microsoft.com/office/drawing/2014/main" xmlns="" id="{97F1F419-7397-468C-85B9-DB339D7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xmlns="" id="{2DFCA5A5-2F1C-4AD8-914B-36F4BB08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BBC1F269-2314-47F2-BED5-4A074CCD43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9457" y="454573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xmlns="" id="{88AA0B01-FDA4-4F05-82A0-916A82EB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xmlns="" id="{8C24573A-B705-478A-A637-31F3237B9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2D5F29E-3429-4D0A-8837-4ABE5DF84A18}"/>
              </a:ext>
            </a:extLst>
          </p:cNvPr>
          <p:cNvSpPr txBox="1"/>
          <p:nvPr/>
        </p:nvSpPr>
        <p:spPr>
          <a:xfrm>
            <a:off x="1098819" y="1286789"/>
            <a:ext cx="1115396" cy="501637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</a:t>
            </a:r>
            <a:endParaRPr lang="en-US" altLang="zh-TW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</a:t>
            </a:r>
            <a:endParaRPr lang="en-US" altLang="zh-TW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酒精</a:t>
            </a:r>
            <a:endParaRPr lang="en-US" altLang="zh-TW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</a:t>
            </a:r>
            <a:endParaRPr lang="en-US" altLang="zh-TW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製</a:t>
            </a:r>
            <a:endParaRPr lang="zh-CN" altLang="en-US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xmlns="" id="{F078581A-1A9D-4171-92EE-D184F200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3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56">
            <a:extLst>
              <a:ext uri="{FF2B5EF4-FFF2-40B4-BE49-F238E27FC236}">
                <a16:creationId xmlns:a16="http://schemas.microsoft.com/office/drawing/2014/main" xmlns="" id="{336393EC-BFD4-4FD3-8D6A-C831582D95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xmlns="" id="{D3C34109-9EB5-4FED-94E8-9F8BBF86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xmlns="" id="{1321B544-2303-4197-9AE5-98AE725B3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xmlns="" id="{95C1C136-61FC-46A8-9956-C682DCB4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60">
              <a:extLst>
                <a:ext uri="{FF2B5EF4-FFF2-40B4-BE49-F238E27FC236}">
                  <a16:creationId xmlns:a16="http://schemas.microsoft.com/office/drawing/2014/main" xmlns="" id="{144718AD-9D01-4A62-B8A9-9EDC82FE8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xmlns="" id="{B71581A0-2FA7-48FA-843B-294153AF9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62">
              <a:extLst>
                <a:ext uri="{FF2B5EF4-FFF2-40B4-BE49-F238E27FC236}">
                  <a16:creationId xmlns:a16="http://schemas.microsoft.com/office/drawing/2014/main" xmlns="" id="{16AAE8E8-E990-482E-9FC7-200B5CD42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xmlns="" id="{94DA435D-4F48-482F-B968-FE232290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xmlns="" id="{DF9B0FEE-79F2-40E4-B286-C8FE49256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65">
              <a:extLst>
                <a:ext uri="{FF2B5EF4-FFF2-40B4-BE49-F238E27FC236}">
                  <a16:creationId xmlns:a16="http://schemas.microsoft.com/office/drawing/2014/main" xmlns="" id="{23B576B0-8AC3-4422-86AB-8FF386E54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xmlns="" id="{CC80C616-9649-40A0-9788-ED51717E5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xmlns="" id="{488F0CC7-8AD3-4B83-8731-52F4047F2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68">
              <a:extLst>
                <a:ext uri="{FF2B5EF4-FFF2-40B4-BE49-F238E27FC236}">
                  <a16:creationId xmlns:a16="http://schemas.microsoft.com/office/drawing/2014/main" xmlns="" id="{A29E2E6E-0990-4E39-9E8E-046E6611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xmlns="" id="{3F28B929-7E5B-41A9-9611-1C38B3223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70">
              <a:extLst>
                <a:ext uri="{FF2B5EF4-FFF2-40B4-BE49-F238E27FC236}">
                  <a16:creationId xmlns:a16="http://schemas.microsoft.com/office/drawing/2014/main" xmlns="" id="{5043EB10-D26E-48B8-99A9-DAE58FB4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xmlns="" id="{B5ECBD97-41EE-45E7-BC57-0F36B65A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72">
              <a:extLst>
                <a:ext uri="{FF2B5EF4-FFF2-40B4-BE49-F238E27FC236}">
                  <a16:creationId xmlns:a16="http://schemas.microsoft.com/office/drawing/2014/main" xmlns="" id="{6B441FAC-78DB-4906-8A6C-57F07BC6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73">
              <a:extLst>
                <a:ext uri="{FF2B5EF4-FFF2-40B4-BE49-F238E27FC236}">
                  <a16:creationId xmlns:a16="http://schemas.microsoft.com/office/drawing/2014/main" xmlns="" id="{D00958D7-07C2-46BC-A507-7383D6313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xmlns="" id="{9A603CAD-DFC7-424B-80B4-930F6E7C2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xmlns="" id="{7347E07C-7760-416B-A978-65B0EF368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76">
              <a:extLst>
                <a:ext uri="{FF2B5EF4-FFF2-40B4-BE49-F238E27FC236}">
                  <a16:creationId xmlns:a16="http://schemas.microsoft.com/office/drawing/2014/main" xmlns="" id="{EC4458B1-1D41-473E-AAEE-5B80DC307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xmlns="" id="{B26F09CE-DA3B-4259-A035-56AC0C135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78">
              <a:extLst>
                <a:ext uri="{FF2B5EF4-FFF2-40B4-BE49-F238E27FC236}">
                  <a16:creationId xmlns:a16="http://schemas.microsoft.com/office/drawing/2014/main" xmlns="" id="{B9973D15-0D63-42DC-8719-520625FE5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xmlns="" id="{FD980F82-1A66-4392-8E88-EB8DB7F65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80">
              <a:extLst>
                <a:ext uri="{FF2B5EF4-FFF2-40B4-BE49-F238E27FC236}">
                  <a16:creationId xmlns:a16="http://schemas.microsoft.com/office/drawing/2014/main" xmlns="" id="{911166E0-A67A-4957-BDE0-9533D3CC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81">
              <a:extLst>
                <a:ext uri="{FF2B5EF4-FFF2-40B4-BE49-F238E27FC236}">
                  <a16:creationId xmlns:a16="http://schemas.microsoft.com/office/drawing/2014/main" xmlns="" id="{76624D4B-D720-4EEE-AE03-7143455DD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82">
              <a:extLst>
                <a:ext uri="{FF2B5EF4-FFF2-40B4-BE49-F238E27FC236}">
                  <a16:creationId xmlns:a16="http://schemas.microsoft.com/office/drawing/2014/main" xmlns="" id="{197DC6F4-1EA9-4BE8-B8AD-F4593B6DA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xmlns="" id="{EDF78281-D295-4BF6-9C69-7D3571F1C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84">
              <a:extLst>
                <a:ext uri="{FF2B5EF4-FFF2-40B4-BE49-F238E27FC236}">
                  <a16:creationId xmlns:a16="http://schemas.microsoft.com/office/drawing/2014/main" xmlns="" id="{420BE385-301F-4E39-8D16-24C7FABB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xmlns="" id="{B628EEC1-AF89-4BC7-8A0D-6470FC0AB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86">
              <a:extLst>
                <a:ext uri="{FF2B5EF4-FFF2-40B4-BE49-F238E27FC236}">
                  <a16:creationId xmlns:a16="http://schemas.microsoft.com/office/drawing/2014/main" xmlns="" id="{1F28F17C-984F-4792-BC28-8ECB84DE9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xmlns="" id="{E43EB25F-87BC-472F-9B26-DEB0C4FB3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88">
              <a:extLst>
                <a:ext uri="{FF2B5EF4-FFF2-40B4-BE49-F238E27FC236}">
                  <a16:creationId xmlns:a16="http://schemas.microsoft.com/office/drawing/2014/main" xmlns="" id="{56E20F6E-9277-44DD-9A67-078EDACE1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89">
              <a:extLst>
                <a:ext uri="{FF2B5EF4-FFF2-40B4-BE49-F238E27FC236}">
                  <a16:creationId xmlns:a16="http://schemas.microsoft.com/office/drawing/2014/main" xmlns="" id="{F97C0C70-2B41-4460-8497-62C7E1C34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90">
              <a:extLst>
                <a:ext uri="{FF2B5EF4-FFF2-40B4-BE49-F238E27FC236}">
                  <a16:creationId xmlns:a16="http://schemas.microsoft.com/office/drawing/2014/main" xmlns="" id="{1E427FE5-1B76-419D-A0F2-DE851863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91">
              <a:extLst>
                <a:ext uri="{FF2B5EF4-FFF2-40B4-BE49-F238E27FC236}">
                  <a16:creationId xmlns:a16="http://schemas.microsoft.com/office/drawing/2014/main" xmlns="" id="{2FC00898-AB5E-4737-A93A-38EC73D79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92">
              <a:extLst>
                <a:ext uri="{FF2B5EF4-FFF2-40B4-BE49-F238E27FC236}">
                  <a16:creationId xmlns:a16="http://schemas.microsoft.com/office/drawing/2014/main" xmlns="" id="{773341B7-22EE-4B1C-B68D-1137F2492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xmlns="" id="{0C448517-6A29-4BEF-853F-4E5AD514D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94">
              <a:extLst>
                <a:ext uri="{FF2B5EF4-FFF2-40B4-BE49-F238E27FC236}">
                  <a16:creationId xmlns:a16="http://schemas.microsoft.com/office/drawing/2014/main" xmlns="" id="{7137B3D1-551F-41AA-8CB3-A66488327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xmlns="" id="{80B9457D-4D73-470D-B4CB-362D162A1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96">
              <a:extLst>
                <a:ext uri="{FF2B5EF4-FFF2-40B4-BE49-F238E27FC236}">
                  <a16:creationId xmlns:a16="http://schemas.microsoft.com/office/drawing/2014/main" xmlns="" id="{F8B54AF9-252B-4C85-8864-AD8FBAF42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97">
              <a:extLst>
                <a:ext uri="{FF2B5EF4-FFF2-40B4-BE49-F238E27FC236}">
                  <a16:creationId xmlns:a16="http://schemas.microsoft.com/office/drawing/2014/main" xmlns="" id="{2858227E-BAB8-4750-AAEC-0A6E9D849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8">
              <a:extLst>
                <a:ext uri="{FF2B5EF4-FFF2-40B4-BE49-F238E27FC236}">
                  <a16:creationId xmlns:a16="http://schemas.microsoft.com/office/drawing/2014/main" xmlns="" id="{AEF12309-D39D-4699-818F-D5E05800C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xmlns="" id="{CEEB55AF-B852-4BD3-A6D6-AF487B367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100">
              <a:extLst>
                <a:ext uri="{FF2B5EF4-FFF2-40B4-BE49-F238E27FC236}">
                  <a16:creationId xmlns:a16="http://schemas.microsoft.com/office/drawing/2014/main" xmlns="" id="{E11D2228-83BB-40D7-8EA5-275CD9B55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01">
              <a:extLst>
                <a:ext uri="{FF2B5EF4-FFF2-40B4-BE49-F238E27FC236}">
                  <a16:creationId xmlns:a16="http://schemas.microsoft.com/office/drawing/2014/main" xmlns="" id="{47DAA1E6-FAA9-408E-9ECF-9F38578B94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102">
              <a:extLst>
                <a:ext uri="{FF2B5EF4-FFF2-40B4-BE49-F238E27FC236}">
                  <a16:creationId xmlns:a16="http://schemas.microsoft.com/office/drawing/2014/main" xmlns="" id="{6A03D86D-6229-4644-858C-8572A203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xmlns="" id="{F2A92EED-4117-4A75-BE10-5D77F66A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xmlns="" id="{BA2C0A46-8522-4A5E-95C1-E4C532373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-73572"/>
            <a:ext cx="8755118" cy="7556938"/>
          </a:xfrm>
        </p:spPr>
      </p:pic>
    </p:spTree>
    <p:extLst>
      <p:ext uri="{BB962C8B-B14F-4D97-AF65-F5344CB8AC3E}">
        <p14:creationId xmlns:p14="http://schemas.microsoft.com/office/powerpoint/2010/main" val="159658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6C4DF5FD-73C1-4A94-A7F4-F20393515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81962"/>
            <a:ext cx="9827172" cy="6494076"/>
          </a:xfrm>
        </p:spPr>
      </p:pic>
    </p:spTree>
    <p:extLst>
      <p:ext uri="{BB962C8B-B14F-4D97-AF65-F5344CB8AC3E}">
        <p14:creationId xmlns:p14="http://schemas.microsoft.com/office/powerpoint/2010/main" val="69472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ABDE861E-BC3F-4E88-9F01-755C0550B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4" y="0"/>
            <a:ext cx="10323786" cy="6858000"/>
          </a:xfrm>
        </p:spPr>
      </p:pic>
    </p:spTree>
    <p:extLst>
      <p:ext uri="{BB962C8B-B14F-4D97-AF65-F5344CB8AC3E}">
        <p14:creationId xmlns:p14="http://schemas.microsoft.com/office/powerpoint/2010/main" val="197656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33F574-AE27-4F00-8B70-39206E5E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B7E3F12-1059-42F6-BB5A-A7D5E0AF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xmlns="" id="{D94E12DC-E2E6-40BF-AB4F-EB1240EC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1C4D306-13BD-461E-8D05-61DA826AFFDD}"/>
              </a:ext>
            </a:extLst>
          </p:cNvPr>
          <p:cNvSpPr txBox="1"/>
          <p:nvPr/>
        </p:nvSpPr>
        <p:spPr>
          <a:xfrm>
            <a:off x="9207062" y="3678620"/>
            <a:ext cx="281677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於</a:t>
            </a: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開學</a:t>
            </a:r>
            <a:r>
              <a:rPr lang="zh-TW" alt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前</a:t>
            </a:r>
            <a:endParaRPr lang="en-US" altLang="zh-TW" sz="24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完成消毒</a:t>
            </a: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工作。</a:t>
            </a:r>
          </a:p>
        </p:txBody>
      </p:sp>
    </p:spTree>
    <p:extLst>
      <p:ext uri="{BB962C8B-B14F-4D97-AF65-F5344CB8AC3E}">
        <p14:creationId xmlns:p14="http://schemas.microsoft.com/office/powerpoint/2010/main" val="113087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594E3CA-BB18-4EC4-981A-8A6EDB31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8BF7334-37EA-4C9D-80E9-710C445B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未提供相片說明。">
            <a:extLst>
              <a:ext uri="{FF2B5EF4-FFF2-40B4-BE49-F238E27FC236}">
                <a16:creationId xmlns:a16="http://schemas.microsoft.com/office/drawing/2014/main" xmlns="" id="{513B5314-0C34-4D1D-8975-2E5946A2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未提供相片說明。">
            <a:extLst>
              <a:ext uri="{FF2B5EF4-FFF2-40B4-BE49-F238E27FC236}">
                <a16:creationId xmlns:a16="http://schemas.microsoft.com/office/drawing/2014/main" xmlns="" id="{DE0D42A1-CF50-4CFE-8990-9C93586B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7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時鐘 的圖片&#10;&#10;自動產生的描述">
            <a:extLst>
              <a:ext uri="{FF2B5EF4-FFF2-40B4-BE49-F238E27FC236}">
                <a16:creationId xmlns:a16="http://schemas.microsoft.com/office/drawing/2014/main" xmlns="" id="{5F4694A9-FC85-467B-871D-1E1146547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2"/>
          <a:stretch/>
        </p:blipFill>
        <p:spPr>
          <a:xfrm>
            <a:off x="1800860" y="126124"/>
            <a:ext cx="8590280" cy="6731876"/>
          </a:xfrm>
        </p:spPr>
      </p:pic>
    </p:spTree>
    <p:extLst>
      <p:ext uri="{BB962C8B-B14F-4D97-AF65-F5344CB8AC3E}">
        <p14:creationId xmlns:p14="http://schemas.microsoft.com/office/powerpoint/2010/main" val="182132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A59CC70-B9EE-4DC0-9E8B-645C95FF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-86360"/>
            <a:ext cx="10322560" cy="6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3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56">
            <a:extLst>
              <a:ext uri="{FF2B5EF4-FFF2-40B4-BE49-F238E27FC236}">
                <a16:creationId xmlns:a16="http://schemas.microsoft.com/office/drawing/2014/main" xmlns="" id="{2CD915D5-809E-4ABD-9A81-7B9874C102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62218" y="5581651"/>
            <a:ext cx="1265767" cy="1293283"/>
            <a:chOff x="220" y="1544"/>
            <a:chExt cx="1535" cy="1568"/>
          </a:xfrm>
        </p:grpSpPr>
        <p:sp>
          <p:nvSpPr>
            <p:cNvPr id="263" name="Rectangle 57">
              <a:extLst>
                <a:ext uri="{FF2B5EF4-FFF2-40B4-BE49-F238E27FC236}">
                  <a16:creationId xmlns:a16="http://schemas.microsoft.com/office/drawing/2014/main" xmlns="" id="{F8F5A90E-C5BA-49BC-9EB1-BC2A72B8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50"/>
              <a:ext cx="1491" cy="1009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58">
              <a:extLst>
                <a:ext uri="{FF2B5EF4-FFF2-40B4-BE49-F238E27FC236}">
                  <a16:creationId xmlns:a16="http://schemas.microsoft.com/office/drawing/2014/main" xmlns="" id="{C2C1C51A-017C-469E-B462-5A078E5B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770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xmlns="" id="{00B59ADF-06CA-4D1C-933F-21C58D97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8"/>
              <a:ext cx="1535" cy="54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xmlns="" id="{4F8641A6-081D-477D-9AF5-BD8B0EC6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1"/>
              <a:ext cx="262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xmlns="" id="{70A4E9DD-7F46-4B71-A6E0-B180D846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9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62">
              <a:extLst>
                <a:ext uri="{FF2B5EF4-FFF2-40B4-BE49-F238E27FC236}">
                  <a16:creationId xmlns:a16="http://schemas.microsoft.com/office/drawing/2014/main" xmlns="" id="{0B332809-12B9-425F-95EA-B7F221F1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8"/>
              <a:ext cx="293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63">
              <a:extLst>
                <a:ext uri="{FF2B5EF4-FFF2-40B4-BE49-F238E27FC236}">
                  <a16:creationId xmlns:a16="http://schemas.microsoft.com/office/drawing/2014/main" xmlns="" id="{A4DD80A2-98BC-4C55-B566-86402697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3084"/>
              <a:ext cx="339" cy="2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64">
              <a:extLst>
                <a:ext uri="{FF2B5EF4-FFF2-40B4-BE49-F238E27FC236}">
                  <a16:creationId xmlns:a16="http://schemas.microsoft.com/office/drawing/2014/main" xmlns="" id="{8A7C272E-5038-4D38-9F6E-202F4E83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8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65">
              <a:extLst>
                <a:ext uri="{FF2B5EF4-FFF2-40B4-BE49-F238E27FC236}">
                  <a16:creationId xmlns:a16="http://schemas.microsoft.com/office/drawing/2014/main" xmlns="" id="{D313F4BD-90BF-453C-BCFF-8677B85D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10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66">
              <a:extLst>
                <a:ext uri="{FF2B5EF4-FFF2-40B4-BE49-F238E27FC236}">
                  <a16:creationId xmlns:a16="http://schemas.microsoft.com/office/drawing/2014/main" xmlns="" id="{6E9DF5FB-6813-4746-9C5E-CC4196B5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9E66ACA4-DE6E-4846-8D0A-047296C72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183"/>
              <a:ext cx="149" cy="149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68">
              <a:extLst>
                <a:ext uri="{FF2B5EF4-FFF2-40B4-BE49-F238E27FC236}">
                  <a16:creationId xmlns:a16="http://schemas.microsoft.com/office/drawing/2014/main" xmlns="" id="{C9B02573-065B-4867-BC6A-5E8041A3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170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9">
              <a:extLst>
                <a:ext uri="{FF2B5EF4-FFF2-40B4-BE49-F238E27FC236}">
                  <a16:creationId xmlns:a16="http://schemas.microsoft.com/office/drawing/2014/main" xmlns="" id="{80EE0393-0FC2-45F3-801E-ADC4044E5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49" cy="149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70">
              <a:extLst>
                <a:ext uri="{FF2B5EF4-FFF2-40B4-BE49-F238E27FC236}">
                  <a16:creationId xmlns:a16="http://schemas.microsoft.com/office/drawing/2014/main" xmlns="" id="{875AD295-21B7-4D92-8CAC-24FFBC86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71">
              <a:extLst>
                <a:ext uri="{FF2B5EF4-FFF2-40B4-BE49-F238E27FC236}">
                  <a16:creationId xmlns:a16="http://schemas.microsoft.com/office/drawing/2014/main" xmlns="" id="{4B0E7B0A-5DEB-4421-9E7B-A6F69BC49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183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72">
              <a:extLst>
                <a:ext uri="{FF2B5EF4-FFF2-40B4-BE49-F238E27FC236}">
                  <a16:creationId xmlns:a16="http://schemas.microsoft.com/office/drawing/2014/main" xmlns="" id="{28E8CB64-5609-448F-8CB4-35377618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96"/>
              <a:ext cx="814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73">
              <a:extLst>
                <a:ext uri="{FF2B5EF4-FFF2-40B4-BE49-F238E27FC236}">
                  <a16:creationId xmlns:a16="http://schemas.microsoft.com/office/drawing/2014/main" xmlns="" id="{8C53CCDA-1E7D-4D21-AF06-C644361A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88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74">
              <a:extLst>
                <a:ext uri="{FF2B5EF4-FFF2-40B4-BE49-F238E27FC236}">
                  <a16:creationId xmlns:a16="http://schemas.microsoft.com/office/drawing/2014/main" xmlns="" id="{A32748AC-2563-44CF-A71C-40DEAEB1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75">
              <a:extLst>
                <a:ext uri="{FF2B5EF4-FFF2-40B4-BE49-F238E27FC236}">
                  <a16:creationId xmlns:a16="http://schemas.microsoft.com/office/drawing/2014/main" xmlns="" id="{96FF8551-370D-4C38-9A1C-99B9520B5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1862"/>
              <a:ext cx="149" cy="146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76">
              <a:extLst>
                <a:ext uri="{FF2B5EF4-FFF2-40B4-BE49-F238E27FC236}">
                  <a16:creationId xmlns:a16="http://schemas.microsoft.com/office/drawing/2014/main" xmlns="" id="{8C8FE7C0-01CF-41C4-99DD-B9958C9A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1847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77">
              <a:extLst>
                <a:ext uri="{FF2B5EF4-FFF2-40B4-BE49-F238E27FC236}">
                  <a16:creationId xmlns:a16="http://schemas.microsoft.com/office/drawing/2014/main" xmlns="" id="{8CC01971-0CE9-4507-B184-5B360A7F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49" cy="146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78">
              <a:extLst>
                <a:ext uri="{FF2B5EF4-FFF2-40B4-BE49-F238E27FC236}">
                  <a16:creationId xmlns:a16="http://schemas.microsoft.com/office/drawing/2014/main" xmlns="" id="{1A147D8F-E390-43B3-ABA3-BDEEEFFC9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79">
              <a:extLst>
                <a:ext uri="{FF2B5EF4-FFF2-40B4-BE49-F238E27FC236}">
                  <a16:creationId xmlns:a16="http://schemas.microsoft.com/office/drawing/2014/main" xmlns="" id="{7BAADBFF-3A4E-473B-9F75-152C5CD4A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1862"/>
              <a:ext cx="149" cy="146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80">
              <a:extLst>
                <a:ext uri="{FF2B5EF4-FFF2-40B4-BE49-F238E27FC236}">
                  <a16:creationId xmlns:a16="http://schemas.microsoft.com/office/drawing/2014/main" xmlns="" id="{98AF441C-21C5-4BF7-9401-29A76E60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73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81">
              <a:extLst>
                <a:ext uri="{FF2B5EF4-FFF2-40B4-BE49-F238E27FC236}">
                  <a16:creationId xmlns:a16="http://schemas.microsoft.com/office/drawing/2014/main" xmlns="" id="{80B80CCB-4578-4915-A972-A96FF63C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65"/>
              <a:ext cx="814" cy="21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82">
              <a:extLst>
                <a:ext uri="{FF2B5EF4-FFF2-40B4-BE49-F238E27FC236}">
                  <a16:creationId xmlns:a16="http://schemas.microsoft.com/office/drawing/2014/main" xmlns="" id="{70724653-D77B-422D-A79C-0B908ED9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83">
              <a:extLst>
                <a:ext uri="{FF2B5EF4-FFF2-40B4-BE49-F238E27FC236}">
                  <a16:creationId xmlns:a16="http://schemas.microsoft.com/office/drawing/2014/main" xmlns="" id="{256E2171-E58D-44C8-B0E6-70627A423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506"/>
              <a:ext cx="149" cy="149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84">
              <a:extLst>
                <a:ext uri="{FF2B5EF4-FFF2-40B4-BE49-F238E27FC236}">
                  <a16:creationId xmlns:a16="http://schemas.microsoft.com/office/drawing/2014/main" xmlns="" id="{F1A3DB98-0069-4E52-A9AC-9C0F19D05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494"/>
              <a:ext cx="180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85">
              <a:extLst>
                <a:ext uri="{FF2B5EF4-FFF2-40B4-BE49-F238E27FC236}">
                  <a16:creationId xmlns:a16="http://schemas.microsoft.com/office/drawing/2014/main" xmlns="" id="{45237A7E-D8AD-4501-8E92-61131C381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6"/>
              <a:ext cx="149" cy="149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86">
              <a:extLst>
                <a:ext uri="{FF2B5EF4-FFF2-40B4-BE49-F238E27FC236}">
                  <a16:creationId xmlns:a16="http://schemas.microsoft.com/office/drawing/2014/main" xmlns="" id="{5E0D9461-DD6F-4C45-8FA1-72C68B8E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87">
              <a:extLst>
                <a:ext uri="{FF2B5EF4-FFF2-40B4-BE49-F238E27FC236}">
                  <a16:creationId xmlns:a16="http://schemas.microsoft.com/office/drawing/2014/main" xmlns="" id="{6DEB1DC8-19E1-4905-8DF9-0E8081974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506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88">
              <a:extLst>
                <a:ext uri="{FF2B5EF4-FFF2-40B4-BE49-F238E27FC236}">
                  <a16:creationId xmlns:a16="http://schemas.microsoft.com/office/drawing/2014/main" xmlns="" id="{020DA75E-970F-4953-9B98-1A180575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7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89">
              <a:extLst>
                <a:ext uri="{FF2B5EF4-FFF2-40B4-BE49-F238E27FC236}">
                  <a16:creationId xmlns:a16="http://schemas.microsoft.com/office/drawing/2014/main" xmlns="" id="{0B6EB6C5-C9BC-44F2-8D62-38E548D6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2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90">
              <a:extLst>
                <a:ext uri="{FF2B5EF4-FFF2-40B4-BE49-F238E27FC236}">
                  <a16:creationId xmlns:a16="http://schemas.microsoft.com/office/drawing/2014/main" xmlns="" id="{5C5496AD-B8AE-46B0-BDA5-1CD20C18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A7D70FF1-D389-46A7-97AA-7AA23218D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5"/>
              <a:ext cx="151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Rectangle 92">
              <a:extLst>
                <a:ext uri="{FF2B5EF4-FFF2-40B4-BE49-F238E27FC236}">
                  <a16:creationId xmlns:a16="http://schemas.microsoft.com/office/drawing/2014/main" xmlns="" id="{0B6610C7-114D-4628-9038-1C777A235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93">
              <a:extLst>
                <a:ext uri="{FF2B5EF4-FFF2-40B4-BE49-F238E27FC236}">
                  <a16:creationId xmlns:a16="http://schemas.microsoft.com/office/drawing/2014/main" xmlns="" id="{4295C809-0F7B-4088-88F8-4796768AE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145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Rectangle 94">
              <a:extLst>
                <a:ext uri="{FF2B5EF4-FFF2-40B4-BE49-F238E27FC236}">
                  <a16:creationId xmlns:a16="http://schemas.microsoft.com/office/drawing/2014/main" xmlns="" id="{8B2DE886-B610-40F8-9FC4-7F05416E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95">
              <a:extLst>
                <a:ext uri="{FF2B5EF4-FFF2-40B4-BE49-F238E27FC236}">
                  <a16:creationId xmlns:a16="http://schemas.microsoft.com/office/drawing/2014/main" xmlns="" id="{C7DE15FB-1186-49E3-90C8-2E315552A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9"/>
              <a:ext cx="151" cy="149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Rectangle 96">
              <a:extLst>
                <a:ext uri="{FF2B5EF4-FFF2-40B4-BE49-F238E27FC236}">
                  <a16:creationId xmlns:a16="http://schemas.microsoft.com/office/drawing/2014/main" xmlns="" id="{576D8B00-118E-4F47-89E9-47B2C0B5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xmlns="" id="{2F1D8966-FE09-4FF3-B62B-D59FEBE83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419"/>
              <a:ext cx="149" cy="149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Rectangle 98">
              <a:extLst>
                <a:ext uri="{FF2B5EF4-FFF2-40B4-BE49-F238E27FC236}">
                  <a16:creationId xmlns:a16="http://schemas.microsoft.com/office/drawing/2014/main" xmlns="" id="{6DF8DCB8-8961-4F74-81BE-4EE3C703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99">
              <a:extLst>
                <a:ext uri="{FF2B5EF4-FFF2-40B4-BE49-F238E27FC236}">
                  <a16:creationId xmlns:a16="http://schemas.microsoft.com/office/drawing/2014/main" xmlns="" id="{11451347-7906-4F63-AAA3-8B1BED024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4"/>
              <a:ext cx="151" cy="146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>
              <a:extLst>
                <a:ext uri="{FF2B5EF4-FFF2-40B4-BE49-F238E27FC236}">
                  <a16:creationId xmlns:a16="http://schemas.microsoft.com/office/drawing/2014/main" xmlns="" id="{5797EC1A-8C9C-4D78-9F40-81796757E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01">
              <a:extLst>
                <a:ext uri="{FF2B5EF4-FFF2-40B4-BE49-F238E27FC236}">
                  <a16:creationId xmlns:a16="http://schemas.microsoft.com/office/drawing/2014/main" xmlns="" id="{1D33274D-61EA-46F3-9BFC-F222E1B0B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694"/>
              <a:ext cx="149" cy="146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>
              <a:extLst>
                <a:ext uri="{FF2B5EF4-FFF2-40B4-BE49-F238E27FC236}">
                  <a16:creationId xmlns:a16="http://schemas.microsoft.com/office/drawing/2014/main" xmlns="" id="{5C7C01E2-CC2E-4A5E-B044-4EC2FC67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6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03">
              <a:extLst>
                <a:ext uri="{FF2B5EF4-FFF2-40B4-BE49-F238E27FC236}">
                  <a16:creationId xmlns:a16="http://schemas.microsoft.com/office/drawing/2014/main" xmlns="" id="{B0AD1820-DAF1-4B10-9648-35BE9601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570"/>
              <a:ext cx="175" cy="175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文本框 325">
            <a:extLst>
              <a:ext uri="{FF2B5EF4-FFF2-40B4-BE49-F238E27FC236}">
                <a16:creationId xmlns:a16="http://schemas.microsoft.com/office/drawing/2014/main" xmlns="" id="{339C270C-41CD-446E-86C1-E3C07F8917D3}"/>
              </a:ext>
            </a:extLst>
          </p:cNvPr>
          <p:cNvSpPr txBox="1"/>
          <p:nvPr/>
        </p:nvSpPr>
        <p:spPr>
          <a:xfrm>
            <a:off x="1103445" y="68627"/>
            <a:ext cx="6619688" cy="9130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2500">
                <a:solidFill>
                  <a:schemeClr val="tx1">
                    <a:lumMod val="85000"/>
                    <a:lumOff val="15000"/>
                  </a:schemeClr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defTabSz="914377">
              <a:defRPr/>
            </a:pPr>
            <a:r>
              <a:rPr lang="zh-TW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校園場域防護原則</a:t>
            </a:r>
            <a:endParaRPr lang="zh-CN" altLang="en-US" sz="5333" b="1" spc="120" dirty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Freeform 47">
            <a:extLst>
              <a:ext uri="{FF2B5EF4-FFF2-40B4-BE49-F238E27FC236}">
                <a16:creationId xmlns:a16="http://schemas.microsoft.com/office/drawing/2014/main" xmlns="" id="{5C0E19F0-0D55-4FEC-A27B-C82BB9F90E32}"/>
              </a:ext>
            </a:extLst>
          </p:cNvPr>
          <p:cNvSpPr>
            <a:spLocks noEditPoints="1"/>
          </p:cNvSpPr>
          <p:nvPr/>
        </p:nvSpPr>
        <p:spPr bwMode="auto">
          <a:xfrm rot="5716826">
            <a:off x="1321859" y="2659592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BB4DF63F-BDF7-4630-94D1-6AFA2A6FA57B}"/>
              </a:ext>
            </a:extLst>
          </p:cNvPr>
          <p:cNvGrpSpPr>
            <a:grpSpLocks noChangeAspect="1"/>
          </p:cNvGrpSpPr>
          <p:nvPr/>
        </p:nvGrpSpPr>
        <p:grpSpPr bwMode="auto">
          <a:xfrm rot="14707392">
            <a:off x="3002413" y="4564233"/>
            <a:ext cx="472247" cy="466392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3E048A69-5610-43B2-9200-CCD6324E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9D06107F-02E5-49D5-99CF-933EB1D12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40">
            <a:extLst>
              <a:ext uri="{FF2B5EF4-FFF2-40B4-BE49-F238E27FC236}">
                <a16:creationId xmlns:a16="http://schemas.microsoft.com/office/drawing/2014/main" xmlns="" id="{19296E66-8F4F-45A2-B58C-658D8F676848}"/>
              </a:ext>
            </a:extLst>
          </p:cNvPr>
          <p:cNvGrpSpPr>
            <a:grpSpLocks noChangeAspect="1"/>
          </p:cNvGrpSpPr>
          <p:nvPr/>
        </p:nvGrpSpPr>
        <p:grpSpPr bwMode="auto">
          <a:xfrm rot="1375787">
            <a:off x="540842" y="3805985"/>
            <a:ext cx="538420" cy="403300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xmlns="" id="{BF12FED5-E711-4FA1-BB63-50692A69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xmlns="" id="{E35D0740-3EB8-4066-A30D-349EE0B8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xmlns="" id="{5CA25808-5737-4F98-BC01-238750AE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" name="Freeform 47">
            <a:extLst>
              <a:ext uri="{FF2B5EF4-FFF2-40B4-BE49-F238E27FC236}">
                <a16:creationId xmlns:a16="http://schemas.microsoft.com/office/drawing/2014/main" xmlns="" id="{EEFE61BC-AEF2-4C2C-A93A-F78753F85C88}"/>
              </a:ext>
            </a:extLst>
          </p:cNvPr>
          <p:cNvSpPr>
            <a:spLocks noEditPoints="1"/>
          </p:cNvSpPr>
          <p:nvPr/>
        </p:nvSpPr>
        <p:spPr bwMode="auto">
          <a:xfrm>
            <a:off x="1102784" y="5156200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369" name="群組 1">
            <a:extLst>
              <a:ext uri="{FF2B5EF4-FFF2-40B4-BE49-F238E27FC236}">
                <a16:creationId xmlns:a16="http://schemas.microsoft.com/office/drawing/2014/main" xmlns="" id="{FB9CFE2E-EDA1-49A4-9988-96ED79DCDEA1}"/>
              </a:ext>
            </a:extLst>
          </p:cNvPr>
          <p:cNvGrpSpPr>
            <a:grpSpLocks/>
          </p:cNvGrpSpPr>
          <p:nvPr/>
        </p:nvGrpSpPr>
        <p:grpSpPr bwMode="auto">
          <a:xfrm>
            <a:off x="965672" y="1512804"/>
            <a:ext cx="10412558" cy="3551904"/>
            <a:chOff x="2753044" y="2211710"/>
            <a:chExt cx="6096374" cy="2664256"/>
          </a:xfrm>
        </p:grpSpPr>
        <p:sp>
          <p:nvSpPr>
            <p:cNvPr id="336" name="文本框 335">
              <a:extLst>
                <a:ext uri="{FF2B5EF4-FFF2-40B4-BE49-F238E27FC236}">
                  <a16:creationId xmlns:a16="http://schemas.microsoft.com/office/drawing/2014/main" xmlns="" id="{62B3D078-FE72-45A6-B653-B8773E4BDCDC}"/>
                </a:ext>
              </a:extLst>
            </p:cNvPr>
            <p:cNvSpPr txBox="1"/>
            <p:nvPr/>
          </p:nvSpPr>
          <p:spPr>
            <a:xfrm>
              <a:off x="3431844" y="2931790"/>
              <a:ext cx="4566302" cy="346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2400" spc="120" dirty="0">
                  <a:solidFill>
                    <a:srgbClr val="FF0000">
                      <a:alpha val="91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宣導勤洗手，備洗手乳、肥皂。</a:t>
              </a:r>
              <a:endParaRPr lang="zh-CN" altLang="en-US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文本框 338">
              <a:extLst>
                <a:ext uri="{FF2B5EF4-FFF2-40B4-BE49-F238E27FC236}">
                  <a16:creationId xmlns:a16="http://schemas.microsoft.com/office/drawing/2014/main" xmlns="" id="{EA1A03CD-A0FA-4FD8-81AF-DE155E2926AA}"/>
                </a:ext>
              </a:extLst>
            </p:cNvPr>
            <p:cNvSpPr txBox="1"/>
            <p:nvPr/>
          </p:nvSpPr>
          <p:spPr>
            <a:xfrm>
              <a:off x="3431843" y="2211710"/>
              <a:ext cx="5417575" cy="623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2400" spc="120" dirty="0">
                  <a:solidFill>
                    <a:srgbClr val="FF0000">
                      <a:alpha val="91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定期每日以</a:t>
              </a:r>
              <a:r>
                <a:rPr lang="en-US" altLang="zh-TW" sz="2400" spc="120" dirty="0">
                  <a:solidFill>
                    <a:srgbClr val="FF0000">
                      <a:alpha val="91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1:100(500ppm)</a:t>
              </a:r>
              <a:r>
                <a:rPr lang="zh-TW" altLang="en-US" sz="2400" spc="120" dirty="0">
                  <a:solidFill>
                    <a:srgbClr val="FF0000">
                      <a:alpha val="91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漂白水稀釋液針對經常接觸之物品表面進行消毒。</a:t>
              </a:r>
              <a:endParaRPr lang="zh-CN" altLang="en-US" sz="2400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" name="Group 34">
              <a:extLst>
                <a:ext uri="{FF2B5EF4-FFF2-40B4-BE49-F238E27FC236}">
                  <a16:creationId xmlns:a16="http://schemas.microsoft.com/office/drawing/2014/main" xmlns="" id="{60EF98E7-A5C3-40F3-AA77-4981CEE024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55896" y="2931790"/>
              <a:ext cx="431241" cy="360000"/>
              <a:chOff x="2653" y="1425"/>
              <a:chExt cx="454" cy="379"/>
            </a:xfrm>
            <a:solidFill>
              <a:srgbClr val="EF4343"/>
            </a:solidFill>
          </p:grpSpPr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xmlns="" id="{51D29843-3CA5-4D29-A2D9-84CC6E94BC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2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36">
                <a:extLst>
                  <a:ext uri="{FF2B5EF4-FFF2-40B4-BE49-F238E27FC236}">
                    <a16:creationId xmlns:a16="http://schemas.microsoft.com/office/drawing/2014/main" xmlns="" id="{5F7085ED-683F-4DB7-9966-B642E54B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xmlns="" id="{CFFF6D97-B7C9-4C12-9920-1791CD1E7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" name="Group 34">
              <a:extLst>
                <a:ext uri="{FF2B5EF4-FFF2-40B4-BE49-F238E27FC236}">
                  <a16:creationId xmlns:a16="http://schemas.microsoft.com/office/drawing/2014/main" xmlns="" id="{62FC846C-A3DF-46BB-A5FE-091CEA9F7B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53044" y="4024654"/>
              <a:ext cx="431241" cy="360000"/>
              <a:chOff x="2653" y="1425"/>
              <a:chExt cx="454" cy="379"/>
            </a:xfrm>
            <a:solidFill>
              <a:srgbClr val="EF4343"/>
            </a:solidFill>
          </p:grpSpPr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xmlns="" id="{475D0042-B495-4503-96D4-A7A7FAACC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2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xmlns="" id="{E79F648B-8D68-4D01-9C4B-868E4725F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xmlns="" id="{69A7FA9F-D1E1-401F-B3D4-A3B7722A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7" name="文本框 335">
              <a:extLst>
                <a:ext uri="{FF2B5EF4-FFF2-40B4-BE49-F238E27FC236}">
                  <a16:creationId xmlns:a16="http://schemas.microsoft.com/office/drawing/2014/main" xmlns="" id="{E562FC7E-43CA-4A98-8CC5-34CE0AB1C45A}"/>
                </a:ext>
              </a:extLst>
            </p:cNvPr>
            <p:cNvSpPr txBox="1"/>
            <p:nvPr/>
          </p:nvSpPr>
          <p:spPr>
            <a:xfrm>
              <a:off x="3416999" y="3407297"/>
              <a:ext cx="5432419" cy="346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員工自主健康監測，若有發燒、咳嗽應迅速就醫 。</a:t>
              </a:r>
              <a:endParaRPr lang="zh-CN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335">
              <a:extLst>
                <a:ext uri="{FF2B5EF4-FFF2-40B4-BE49-F238E27FC236}">
                  <a16:creationId xmlns:a16="http://schemas.microsoft.com/office/drawing/2014/main" xmlns="" id="{80E0A305-D55C-4F5A-A49B-C2EE0054C496}"/>
                </a:ext>
              </a:extLst>
            </p:cNvPr>
            <p:cNvSpPr txBox="1"/>
            <p:nvPr/>
          </p:nvSpPr>
          <p:spPr>
            <a:xfrm>
              <a:off x="3417000" y="4011910"/>
              <a:ext cx="4566302" cy="623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必要時戴口罩 。</a:t>
              </a:r>
              <a:r>
                <a:rPr lang="en-US" altLang="zh-TW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過敏、抵抗力較差、有出入境資料者</a:t>
              </a:r>
              <a:r>
                <a:rPr lang="en-US" altLang="zh-TW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文本框 335">
              <a:extLst>
                <a:ext uri="{FF2B5EF4-FFF2-40B4-BE49-F238E27FC236}">
                  <a16:creationId xmlns:a16="http://schemas.microsoft.com/office/drawing/2014/main" xmlns="" id="{F453294C-27C0-42A5-868D-7152DAE02B63}"/>
                </a:ext>
              </a:extLst>
            </p:cNvPr>
            <p:cNvSpPr txBox="1"/>
            <p:nvPr/>
          </p:nvSpPr>
          <p:spPr>
            <a:xfrm>
              <a:off x="3431844" y="4515966"/>
              <a:ext cx="4671928" cy="346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2400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減少出入人口擁擠、通風不良之密閉空間 。</a:t>
              </a:r>
              <a:endParaRPr lang="zh-CN" altLang="en-US" sz="2400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0" name="Group 34">
              <a:extLst>
                <a:ext uri="{FF2B5EF4-FFF2-40B4-BE49-F238E27FC236}">
                  <a16:creationId xmlns:a16="http://schemas.microsoft.com/office/drawing/2014/main" xmlns="" id="{F863A313-7A3F-4987-B0BD-341F9FE46F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54470" y="2267456"/>
              <a:ext cx="431241" cy="360000"/>
              <a:chOff x="2653" y="1425"/>
              <a:chExt cx="454" cy="379"/>
            </a:xfrm>
            <a:solidFill>
              <a:srgbClr val="EF4343"/>
            </a:solidFill>
          </p:grpSpPr>
          <p:sp>
            <p:nvSpPr>
              <p:cNvPr id="121" name="Freeform 35">
                <a:extLst>
                  <a:ext uri="{FF2B5EF4-FFF2-40B4-BE49-F238E27FC236}">
                    <a16:creationId xmlns:a16="http://schemas.microsoft.com/office/drawing/2014/main" xmlns="" id="{6F5935B9-A89C-486E-A20E-AB4A87914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2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6">
                <a:extLst>
                  <a:ext uri="{FF2B5EF4-FFF2-40B4-BE49-F238E27FC236}">
                    <a16:creationId xmlns:a16="http://schemas.microsoft.com/office/drawing/2014/main" xmlns="" id="{2F9940DE-0C85-448F-9734-C96EC736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7">
                <a:extLst>
                  <a:ext uri="{FF2B5EF4-FFF2-40B4-BE49-F238E27FC236}">
                    <a16:creationId xmlns:a16="http://schemas.microsoft.com/office/drawing/2014/main" xmlns="" id="{B99A0B71-4F3E-4C9F-8193-601D9950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4" name="Group 34">
              <a:extLst>
                <a:ext uri="{FF2B5EF4-FFF2-40B4-BE49-F238E27FC236}">
                  <a16:creationId xmlns:a16="http://schemas.microsoft.com/office/drawing/2014/main" xmlns="" id="{9B29518F-1971-4A09-9062-E0D0804B2F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70856" y="3451894"/>
              <a:ext cx="431241" cy="360000"/>
              <a:chOff x="2653" y="1425"/>
              <a:chExt cx="454" cy="379"/>
            </a:xfrm>
            <a:solidFill>
              <a:srgbClr val="EF4343"/>
            </a:solidFill>
          </p:grpSpPr>
          <p:sp>
            <p:nvSpPr>
              <p:cNvPr id="125" name="Freeform 35">
                <a:extLst>
                  <a:ext uri="{FF2B5EF4-FFF2-40B4-BE49-F238E27FC236}">
                    <a16:creationId xmlns:a16="http://schemas.microsoft.com/office/drawing/2014/main" xmlns="" id="{7156C5D0-EEFE-4836-8E4A-B287832425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2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xmlns="" id="{EC8F10DD-F538-49F7-8AB0-78308DBDC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7">
                <a:extLst>
                  <a:ext uri="{FF2B5EF4-FFF2-40B4-BE49-F238E27FC236}">
                    <a16:creationId xmlns:a16="http://schemas.microsoft.com/office/drawing/2014/main" xmlns="" id="{D1886730-2D23-4617-94A6-A0087EF5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8" name="Group 34">
              <a:extLst>
                <a:ext uri="{FF2B5EF4-FFF2-40B4-BE49-F238E27FC236}">
                  <a16:creationId xmlns:a16="http://schemas.microsoft.com/office/drawing/2014/main" xmlns="" id="{0392BF6E-853C-4863-913A-631D386AFD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67900" y="4515966"/>
              <a:ext cx="431241" cy="360000"/>
              <a:chOff x="2653" y="1425"/>
              <a:chExt cx="454" cy="379"/>
            </a:xfrm>
            <a:solidFill>
              <a:srgbClr val="EF4343"/>
            </a:solidFill>
          </p:grpSpPr>
          <p:sp>
            <p:nvSpPr>
              <p:cNvPr id="129" name="Freeform 35">
                <a:extLst>
                  <a:ext uri="{FF2B5EF4-FFF2-40B4-BE49-F238E27FC236}">
                    <a16:creationId xmlns:a16="http://schemas.microsoft.com/office/drawing/2014/main" xmlns="" id="{5102318F-FEE4-42D8-822F-55726DAD59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2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6">
                <a:extLst>
                  <a:ext uri="{FF2B5EF4-FFF2-40B4-BE49-F238E27FC236}">
                    <a16:creationId xmlns:a16="http://schemas.microsoft.com/office/drawing/2014/main" xmlns="" id="{C5F1BE50-C582-4D6C-AD34-48EA5A003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7">
                <a:extLst>
                  <a:ext uri="{FF2B5EF4-FFF2-40B4-BE49-F238E27FC236}">
                    <a16:creationId xmlns:a16="http://schemas.microsoft.com/office/drawing/2014/main" xmlns="" id="{0AA01289-498E-4029-98DE-1D18E161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2" name="Group 29">
            <a:extLst>
              <a:ext uri="{FF2B5EF4-FFF2-40B4-BE49-F238E27FC236}">
                <a16:creationId xmlns:a16="http://schemas.microsoft.com/office/drawing/2014/main" xmlns="" id="{C6848D4B-29D8-40AE-8577-B7E84C785C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89" y="242987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xmlns="" id="{305B23A9-AB95-41F7-80F7-372750AF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xmlns="" id="{D3854BDB-FE4A-4A90-B1BD-B0C551B61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209</Words>
  <Application>Microsoft Office PowerPoint</Application>
  <PresentationFormat>寬螢幕</PresentationFormat>
  <Paragraphs>26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等线</vt:lpstr>
      <vt:lpstr>Microsoft JhengHei Light</vt:lpstr>
      <vt:lpstr>微软雅黑</vt:lpstr>
      <vt:lpstr>宋体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Peggy</dc:creator>
  <cp:lastModifiedBy>leepinto</cp:lastModifiedBy>
  <cp:revision>13</cp:revision>
  <dcterms:created xsi:type="dcterms:W3CDTF">2020-02-23T06:25:06Z</dcterms:created>
  <dcterms:modified xsi:type="dcterms:W3CDTF">2021-08-26T05:29:11Z</dcterms:modified>
</cp:coreProperties>
</file>